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Be Vietnam Pro" panose="020B0604020202020204" charset="0"/>
      <p:regular r:id="rId13"/>
      <p:bold r:id="rId14"/>
      <p:italic r:id="rId15"/>
      <p:boldItalic r:id="rId16"/>
    </p:embeddedFont>
    <p:embeddedFont>
      <p:font typeface="Be Vietnam Pro Black" panose="020B0604020202020204" charset="0"/>
      <p:bold r:id="rId17"/>
      <p:boldItalic r:id="rId18"/>
    </p:embeddedFont>
    <p:embeddedFont>
      <p:font typeface="Be Vietnam Pro ExtraBold" panose="020B0604020202020204" charset="0"/>
      <p:bold r:id="rId19"/>
      <p:boldItalic r:id="rId20"/>
    </p:embeddedFont>
    <p:embeddedFont>
      <p:font typeface="Inter" panose="020B0604020202020204" charset="0"/>
      <p:regular r:id="rId21"/>
      <p:bold r:id="rId22"/>
      <p:italic r:id="rId23"/>
      <p:boldItalic r:id="rId24"/>
    </p:embeddedFont>
    <p:embeddedFont>
      <p:font typeface="Raleway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B57222-4A9D-4DAC-A9CF-3324A42D8FD4}">
  <a:tblStyle styleId="{52B57222-4A9D-4DAC-A9CF-3324A42D8FD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37D4755-C5AD-4403-9EBC-0B9685D5CB7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89" d="100"/>
          <a:sy n="189" d="100"/>
        </p:scale>
        <p:origin x="9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6" name="Google Shape;13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g317ff181e6e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4" name="Google Shape;1464;g317ff181e6e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g317ff181e6e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3" name="Google Shape;1393;g317ff181e6e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317ff181e6e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5" name="Google Shape;1405;g317ff181e6e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g2b611eaca63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3" name="Google Shape;1413;g2b611eaca63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Overall Numbers: K-2 = 19.5, 3-5=22, 6-8=21.25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g317ff181e6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6" name="Google Shape;1426;g317ff181e6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g317ff181e6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4" name="Google Shape;1434;g317ff181e6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g317ff181e6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3" name="Google Shape;1443;g317ff181e6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317ff181e6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317ff181e6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g317ff181e6e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6" name="Google Shape;1456;g317ff181e6e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97800" y="1031363"/>
            <a:ext cx="7748400" cy="195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43100" y="3093038"/>
            <a:ext cx="4057800" cy="409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7748978" y="-5"/>
            <a:ext cx="1395033" cy="605506"/>
            <a:chOff x="3468800" y="239525"/>
            <a:chExt cx="843175" cy="365975"/>
          </a:xfrm>
        </p:grpSpPr>
        <p:sp>
          <p:nvSpPr>
            <p:cNvPr id="12" name="Google Shape;12;p2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54" y="26"/>
            <a:ext cx="535010" cy="535010"/>
            <a:chOff x="5807050" y="884950"/>
            <a:chExt cx="343550" cy="343550"/>
          </a:xfrm>
        </p:grpSpPr>
        <p:sp>
          <p:nvSpPr>
            <p:cNvPr id="31" name="Google Shape;31;p2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-5400000">
            <a:off x="8251178" y="1206041"/>
            <a:ext cx="1067170" cy="206374"/>
            <a:chOff x="5589725" y="3057300"/>
            <a:chExt cx="352900" cy="68250"/>
          </a:xfrm>
        </p:grpSpPr>
        <p:sp>
          <p:nvSpPr>
            <p:cNvPr id="41" name="Google Shape;41;p2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2"/>
          <p:cNvGrpSpPr/>
          <p:nvPr/>
        </p:nvGrpSpPr>
        <p:grpSpPr>
          <a:xfrm rot="-5400000">
            <a:off x="-183947" y="3568991"/>
            <a:ext cx="1067170" cy="206374"/>
            <a:chOff x="5589725" y="3057300"/>
            <a:chExt cx="352900" cy="68250"/>
          </a:xfrm>
        </p:grpSpPr>
        <p:sp>
          <p:nvSpPr>
            <p:cNvPr id="54" name="Google Shape;54;p2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2"/>
          <p:cNvSpPr/>
          <p:nvPr/>
        </p:nvSpPr>
        <p:spPr>
          <a:xfrm>
            <a:off x="0" y="4285475"/>
            <a:ext cx="9144000" cy="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67" name="Google Shape;67;p2"/>
          <p:cNvGrpSpPr/>
          <p:nvPr/>
        </p:nvGrpSpPr>
        <p:grpSpPr>
          <a:xfrm rot="5400000">
            <a:off x="4489025" y="4416997"/>
            <a:ext cx="165950" cy="858016"/>
            <a:chOff x="1349300" y="3328375"/>
            <a:chExt cx="68250" cy="352875"/>
          </a:xfrm>
        </p:grpSpPr>
        <p:sp>
          <p:nvSpPr>
            <p:cNvPr id="68" name="Google Shape;68;p2"/>
            <p:cNvSpPr/>
            <p:nvPr/>
          </p:nvSpPr>
          <p:spPr>
            <a:xfrm>
              <a:off x="1349300" y="3665325"/>
              <a:ext cx="15900" cy="15925"/>
            </a:xfrm>
            <a:custGeom>
              <a:avLst/>
              <a:gdLst/>
              <a:ahLst/>
              <a:cxnLst/>
              <a:rect l="l" t="t" r="r" b="b"/>
              <a:pathLst>
                <a:path w="636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19" y="188"/>
                  </a:lnTo>
                  <a:lnTo>
                    <a:pt x="0" y="263"/>
                  </a:lnTo>
                  <a:lnTo>
                    <a:pt x="0" y="319"/>
                  </a:lnTo>
                  <a:lnTo>
                    <a:pt x="0" y="394"/>
                  </a:lnTo>
                  <a:lnTo>
                    <a:pt x="19" y="450"/>
                  </a:lnTo>
                  <a:lnTo>
                    <a:pt x="56" y="506"/>
                  </a:lnTo>
                  <a:lnTo>
                    <a:pt x="94" y="543"/>
                  </a:lnTo>
                  <a:lnTo>
                    <a:pt x="150" y="581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1"/>
                  </a:lnTo>
                  <a:lnTo>
                    <a:pt x="542" y="543"/>
                  </a:lnTo>
                  <a:lnTo>
                    <a:pt x="580" y="506"/>
                  </a:lnTo>
                  <a:lnTo>
                    <a:pt x="617" y="450"/>
                  </a:lnTo>
                  <a:lnTo>
                    <a:pt x="636" y="394"/>
                  </a:lnTo>
                  <a:lnTo>
                    <a:pt x="636" y="319"/>
                  </a:lnTo>
                  <a:lnTo>
                    <a:pt x="636" y="263"/>
                  </a:lnTo>
                  <a:lnTo>
                    <a:pt x="617" y="188"/>
                  </a:lnTo>
                  <a:lnTo>
                    <a:pt x="580" y="132"/>
                  </a:lnTo>
                  <a:lnTo>
                    <a:pt x="542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349300" y="3598025"/>
              <a:ext cx="15900" cy="15925"/>
            </a:xfrm>
            <a:custGeom>
              <a:avLst/>
              <a:gdLst/>
              <a:ahLst/>
              <a:cxnLst/>
              <a:rect l="l" t="t" r="r" b="b"/>
              <a:pathLst>
                <a:path w="636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19" y="188"/>
                  </a:lnTo>
                  <a:lnTo>
                    <a:pt x="0" y="244"/>
                  </a:lnTo>
                  <a:lnTo>
                    <a:pt x="0" y="319"/>
                  </a:lnTo>
                  <a:lnTo>
                    <a:pt x="0" y="375"/>
                  </a:lnTo>
                  <a:lnTo>
                    <a:pt x="19" y="450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42" y="543"/>
                  </a:lnTo>
                  <a:lnTo>
                    <a:pt x="580" y="487"/>
                  </a:lnTo>
                  <a:lnTo>
                    <a:pt x="617" y="450"/>
                  </a:lnTo>
                  <a:lnTo>
                    <a:pt x="636" y="375"/>
                  </a:lnTo>
                  <a:lnTo>
                    <a:pt x="636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80" y="132"/>
                  </a:lnTo>
                  <a:lnTo>
                    <a:pt x="542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349300" y="3530725"/>
              <a:ext cx="15900" cy="15925"/>
            </a:xfrm>
            <a:custGeom>
              <a:avLst/>
              <a:gdLst/>
              <a:ahLst/>
              <a:cxnLst/>
              <a:rect l="l" t="t" r="r" b="b"/>
              <a:pathLst>
                <a:path w="636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19" y="188"/>
                  </a:lnTo>
                  <a:lnTo>
                    <a:pt x="0" y="244"/>
                  </a:lnTo>
                  <a:lnTo>
                    <a:pt x="0" y="319"/>
                  </a:lnTo>
                  <a:lnTo>
                    <a:pt x="0" y="375"/>
                  </a:lnTo>
                  <a:lnTo>
                    <a:pt x="19" y="431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42" y="543"/>
                  </a:lnTo>
                  <a:lnTo>
                    <a:pt x="580" y="487"/>
                  </a:lnTo>
                  <a:lnTo>
                    <a:pt x="617" y="431"/>
                  </a:lnTo>
                  <a:lnTo>
                    <a:pt x="636" y="375"/>
                  </a:lnTo>
                  <a:lnTo>
                    <a:pt x="636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80" y="132"/>
                  </a:lnTo>
                  <a:lnTo>
                    <a:pt x="542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349300" y="34629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37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37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349300" y="33956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349300" y="3328375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3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3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401175" y="3665325"/>
              <a:ext cx="16375" cy="15925"/>
            </a:xfrm>
            <a:custGeom>
              <a:avLst/>
              <a:gdLst/>
              <a:ahLst/>
              <a:cxnLst/>
              <a:rect l="l" t="t" r="r" b="b"/>
              <a:pathLst>
                <a:path w="655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38" y="188"/>
                  </a:lnTo>
                  <a:lnTo>
                    <a:pt x="19" y="263"/>
                  </a:lnTo>
                  <a:lnTo>
                    <a:pt x="0" y="319"/>
                  </a:lnTo>
                  <a:lnTo>
                    <a:pt x="19" y="394"/>
                  </a:lnTo>
                  <a:lnTo>
                    <a:pt x="38" y="450"/>
                  </a:lnTo>
                  <a:lnTo>
                    <a:pt x="56" y="506"/>
                  </a:lnTo>
                  <a:lnTo>
                    <a:pt x="94" y="543"/>
                  </a:lnTo>
                  <a:lnTo>
                    <a:pt x="150" y="581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1"/>
                  </a:lnTo>
                  <a:lnTo>
                    <a:pt x="561" y="543"/>
                  </a:lnTo>
                  <a:lnTo>
                    <a:pt x="599" y="506"/>
                  </a:lnTo>
                  <a:lnTo>
                    <a:pt x="617" y="450"/>
                  </a:lnTo>
                  <a:lnTo>
                    <a:pt x="636" y="394"/>
                  </a:lnTo>
                  <a:lnTo>
                    <a:pt x="655" y="319"/>
                  </a:lnTo>
                  <a:lnTo>
                    <a:pt x="636" y="263"/>
                  </a:lnTo>
                  <a:lnTo>
                    <a:pt x="617" y="188"/>
                  </a:lnTo>
                  <a:lnTo>
                    <a:pt x="599" y="132"/>
                  </a:lnTo>
                  <a:lnTo>
                    <a:pt x="561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401175" y="3598025"/>
              <a:ext cx="16375" cy="15925"/>
            </a:xfrm>
            <a:custGeom>
              <a:avLst/>
              <a:gdLst/>
              <a:ahLst/>
              <a:cxnLst/>
              <a:rect l="l" t="t" r="r" b="b"/>
              <a:pathLst>
                <a:path w="655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38" y="188"/>
                  </a:lnTo>
                  <a:lnTo>
                    <a:pt x="19" y="244"/>
                  </a:lnTo>
                  <a:lnTo>
                    <a:pt x="0" y="319"/>
                  </a:lnTo>
                  <a:lnTo>
                    <a:pt x="19" y="375"/>
                  </a:lnTo>
                  <a:lnTo>
                    <a:pt x="38" y="450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61" y="543"/>
                  </a:lnTo>
                  <a:lnTo>
                    <a:pt x="599" y="487"/>
                  </a:lnTo>
                  <a:lnTo>
                    <a:pt x="617" y="450"/>
                  </a:lnTo>
                  <a:lnTo>
                    <a:pt x="636" y="375"/>
                  </a:lnTo>
                  <a:lnTo>
                    <a:pt x="655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99" y="132"/>
                  </a:lnTo>
                  <a:lnTo>
                    <a:pt x="561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401175" y="3530725"/>
              <a:ext cx="16375" cy="15925"/>
            </a:xfrm>
            <a:custGeom>
              <a:avLst/>
              <a:gdLst/>
              <a:ahLst/>
              <a:cxnLst/>
              <a:rect l="l" t="t" r="r" b="b"/>
              <a:pathLst>
                <a:path w="655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38" y="188"/>
                  </a:lnTo>
                  <a:lnTo>
                    <a:pt x="19" y="244"/>
                  </a:lnTo>
                  <a:lnTo>
                    <a:pt x="0" y="319"/>
                  </a:lnTo>
                  <a:lnTo>
                    <a:pt x="19" y="375"/>
                  </a:lnTo>
                  <a:lnTo>
                    <a:pt x="38" y="431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61" y="543"/>
                  </a:lnTo>
                  <a:lnTo>
                    <a:pt x="599" y="487"/>
                  </a:lnTo>
                  <a:lnTo>
                    <a:pt x="617" y="431"/>
                  </a:lnTo>
                  <a:lnTo>
                    <a:pt x="636" y="375"/>
                  </a:lnTo>
                  <a:lnTo>
                    <a:pt x="655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99" y="132"/>
                  </a:lnTo>
                  <a:lnTo>
                    <a:pt x="561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401175" y="34629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0" y="337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37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401175" y="33956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0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401175" y="3328375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3"/>
                  </a:lnTo>
                  <a:lnTo>
                    <a:pt x="56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0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3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11"/>
          <p:cNvSpPr/>
          <p:nvPr/>
        </p:nvSpPr>
        <p:spPr>
          <a:xfrm>
            <a:off x="0" y="4285475"/>
            <a:ext cx="9144000" cy="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632" name="Google Shape;632;p11"/>
          <p:cNvGrpSpPr/>
          <p:nvPr/>
        </p:nvGrpSpPr>
        <p:grpSpPr>
          <a:xfrm>
            <a:off x="3" y="-5"/>
            <a:ext cx="1395033" cy="605506"/>
            <a:chOff x="3468800" y="239525"/>
            <a:chExt cx="843175" cy="365975"/>
          </a:xfrm>
        </p:grpSpPr>
        <p:sp>
          <p:nvSpPr>
            <p:cNvPr id="633" name="Google Shape;633;p11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1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1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1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1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1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1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1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1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1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1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1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1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1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1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1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1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1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" name="Google Shape;651;p11"/>
          <p:cNvGrpSpPr/>
          <p:nvPr/>
        </p:nvGrpSpPr>
        <p:grpSpPr>
          <a:xfrm rot="-5400000">
            <a:off x="-183947" y="3568991"/>
            <a:ext cx="1067170" cy="206374"/>
            <a:chOff x="5589725" y="3057300"/>
            <a:chExt cx="352900" cy="68250"/>
          </a:xfrm>
        </p:grpSpPr>
        <p:sp>
          <p:nvSpPr>
            <p:cNvPr id="652" name="Google Shape;652;p11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1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1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1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1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1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1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1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1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1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1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1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" name="Google Shape;664;p11"/>
          <p:cNvGrpSpPr/>
          <p:nvPr/>
        </p:nvGrpSpPr>
        <p:grpSpPr>
          <a:xfrm>
            <a:off x="7361728" y="164304"/>
            <a:ext cx="1067170" cy="206374"/>
            <a:chOff x="5589725" y="3057300"/>
            <a:chExt cx="352900" cy="68250"/>
          </a:xfrm>
        </p:grpSpPr>
        <p:sp>
          <p:nvSpPr>
            <p:cNvPr id="665" name="Google Shape;665;p11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1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1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1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1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1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1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1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1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1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1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1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" name="Google Shape;677;p11"/>
          <p:cNvGrpSpPr/>
          <p:nvPr/>
        </p:nvGrpSpPr>
        <p:grpSpPr>
          <a:xfrm rot="-5400000">
            <a:off x="8143728" y="3285195"/>
            <a:ext cx="1395033" cy="605506"/>
            <a:chOff x="3468800" y="239525"/>
            <a:chExt cx="843175" cy="365975"/>
          </a:xfrm>
        </p:grpSpPr>
        <p:sp>
          <p:nvSpPr>
            <p:cNvPr id="678" name="Google Shape;678;p11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1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1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1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1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1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1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1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1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1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1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1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1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1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1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1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1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1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" name="Google Shape;696;p11"/>
          <p:cNvGrpSpPr/>
          <p:nvPr/>
        </p:nvGrpSpPr>
        <p:grpSpPr>
          <a:xfrm>
            <a:off x="8608979" y="1"/>
            <a:ext cx="535010" cy="535010"/>
            <a:chOff x="5807050" y="884950"/>
            <a:chExt cx="343550" cy="343550"/>
          </a:xfrm>
        </p:grpSpPr>
        <p:sp>
          <p:nvSpPr>
            <p:cNvPr id="697" name="Google Shape;697;p11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1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1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1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1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1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1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1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1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6" name="Google Shape;706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07" name="Google Shape;707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3"/>
          <p:cNvSpPr txBox="1">
            <a:spLocks noGrp="1"/>
          </p:cNvSpPr>
          <p:nvPr>
            <p:ph type="title"/>
          </p:nvPr>
        </p:nvSpPr>
        <p:spPr>
          <a:xfrm>
            <a:off x="1019250" y="2857175"/>
            <a:ext cx="7105500" cy="3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11" name="Google Shape;711;p13"/>
          <p:cNvSpPr txBox="1">
            <a:spLocks noGrp="1"/>
          </p:cNvSpPr>
          <p:nvPr>
            <p:ph type="subTitle" idx="1"/>
          </p:nvPr>
        </p:nvSpPr>
        <p:spPr>
          <a:xfrm>
            <a:off x="1019250" y="1155625"/>
            <a:ext cx="7105500" cy="176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712" name="Google Shape;712;p13"/>
          <p:cNvGrpSpPr/>
          <p:nvPr/>
        </p:nvGrpSpPr>
        <p:grpSpPr>
          <a:xfrm rot="-5400000">
            <a:off x="-394772" y="394770"/>
            <a:ext cx="1395033" cy="605506"/>
            <a:chOff x="3468800" y="239525"/>
            <a:chExt cx="843175" cy="365975"/>
          </a:xfrm>
        </p:grpSpPr>
        <p:sp>
          <p:nvSpPr>
            <p:cNvPr id="713" name="Google Shape;713;p13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3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3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3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3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3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3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3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3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3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3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3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3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3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3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3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3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1" name="Google Shape;731;p13"/>
          <p:cNvGrpSpPr/>
          <p:nvPr/>
        </p:nvGrpSpPr>
        <p:grpSpPr>
          <a:xfrm rot="-5400000">
            <a:off x="8143828" y="394770"/>
            <a:ext cx="1395033" cy="605506"/>
            <a:chOff x="3468800" y="239525"/>
            <a:chExt cx="843175" cy="365975"/>
          </a:xfrm>
        </p:grpSpPr>
        <p:sp>
          <p:nvSpPr>
            <p:cNvPr id="732" name="Google Shape;732;p13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3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3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3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3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3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3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3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3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3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3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3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3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3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3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3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3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0" name="Google Shape;750;p13"/>
          <p:cNvGrpSpPr/>
          <p:nvPr/>
        </p:nvGrpSpPr>
        <p:grpSpPr>
          <a:xfrm>
            <a:off x="4038415" y="161441"/>
            <a:ext cx="1067170" cy="206374"/>
            <a:chOff x="5589725" y="3057300"/>
            <a:chExt cx="352900" cy="68250"/>
          </a:xfrm>
        </p:grpSpPr>
        <p:sp>
          <p:nvSpPr>
            <p:cNvPr id="751" name="Google Shape;751;p13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3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3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3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3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3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3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3" name="Google Shape;763;p13"/>
          <p:cNvSpPr/>
          <p:nvPr/>
        </p:nvSpPr>
        <p:spPr>
          <a:xfrm>
            <a:off x="0" y="4285475"/>
            <a:ext cx="9144000" cy="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4"/>
          <p:cNvSpPr txBox="1">
            <a:spLocks noGrp="1"/>
          </p:cNvSpPr>
          <p:nvPr>
            <p:ph type="subTitle" idx="1"/>
          </p:nvPr>
        </p:nvSpPr>
        <p:spPr>
          <a:xfrm>
            <a:off x="720000" y="2988425"/>
            <a:ext cx="2460300" cy="407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66" name="Google Shape;766;p14"/>
          <p:cNvSpPr txBox="1">
            <a:spLocks noGrp="1"/>
          </p:cNvSpPr>
          <p:nvPr>
            <p:ph type="subTitle" idx="2"/>
          </p:nvPr>
        </p:nvSpPr>
        <p:spPr>
          <a:xfrm>
            <a:off x="720000" y="3811076"/>
            <a:ext cx="24603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14"/>
          <p:cNvSpPr txBox="1">
            <a:spLocks noGrp="1"/>
          </p:cNvSpPr>
          <p:nvPr>
            <p:ph type="subTitle" idx="3"/>
          </p:nvPr>
        </p:nvSpPr>
        <p:spPr>
          <a:xfrm>
            <a:off x="3341850" y="3811076"/>
            <a:ext cx="24603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8" name="Google Shape;768;p14"/>
          <p:cNvSpPr txBox="1">
            <a:spLocks noGrp="1"/>
          </p:cNvSpPr>
          <p:nvPr>
            <p:ph type="subTitle" idx="4"/>
          </p:nvPr>
        </p:nvSpPr>
        <p:spPr>
          <a:xfrm>
            <a:off x="5973314" y="3811076"/>
            <a:ext cx="24603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70" name="Google Shape;770;p14"/>
          <p:cNvSpPr txBox="1">
            <a:spLocks noGrp="1"/>
          </p:cNvSpPr>
          <p:nvPr>
            <p:ph type="subTitle" idx="5"/>
          </p:nvPr>
        </p:nvSpPr>
        <p:spPr>
          <a:xfrm>
            <a:off x="3341850" y="2988425"/>
            <a:ext cx="2460300" cy="407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1" name="Google Shape;771;p14"/>
          <p:cNvSpPr txBox="1">
            <a:spLocks noGrp="1"/>
          </p:cNvSpPr>
          <p:nvPr>
            <p:ph type="subTitle" idx="6"/>
          </p:nvPr>
        </p:nvSpPr>
        <p:spPr>
          <a:xfrm>
            <a:off x="5973314" y="2988425"/>
            <a:ext cx="2460300" cy="407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2" name="Google Shape;772;p14"/>
          <p:cNvSpPr txBox="1">
            <a:spLocks noGrp="1"/>
          </p:cNvSpPr>
          <p:nvPr>
            <p:ph type="subTitle" idx="7"/>
          </p:nvPr>
        </p:nvSpPr>
        <p:spPr>
          <a:xfrm>
            <a:off x="720000" y="3363475"/>
            <a:ext cx="2460300" cy="51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3" name="Google Shape;773;p14"/>
          <p:cNvSpPr txBox="1">
            <a:spLocks noGrp="1"/>
          </p:cNvSpPr>
          <p:nvPr>
            <p:ph type="subTitle" idx="8"/>
          </p:nvPr>
        </p:nvSpPr>
        <p:spPr>
          <a:xfrm>
            <a:off x="3341850" y="3391700"/>
            <a:ext cx="2460300" cy="521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4" name="Google Shape;774;p14"/>
          <p:cNvSpPr txBox="1">
            <a:spLocks noGrp="1"/>
          </p:cNvSpPr>
          <p:nvPr>
            <p:ph type="subTitle" idx="9"/>
          </p:nvPr>
        </p:nvSpPr>
        <p:spPr>
          <a:xfrm>
            <a:off x="5973314" y="3391700"/>
            <a:ext cx="2460300" cy="521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5" name="Google Shape;775;p14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776" name="Google Shape;776;p14"/>
          <p:cNvGrpSpPr/>
          <p:nvPr/>
        </p:nvGrpSpPr>
        <p:grpSpPr>
          <a:xfrm rot="-5400000">
            <a:off x="-72852" y="415234"/>
            <a:ext cx="886061" cy="173737"/>
            <a:chOff x="5589725" y="3057300"/>
            <a:chExt cx="352900" cy="68250"/>
          </a:xfrm>
        </p:grpSpPr>
        <p:sp>
          <p:nvSpPr>
            <p:cNvPr id="777" name="Google Shape;777;p14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4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4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4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4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4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4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4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4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4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4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4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9" name="Google Shape;789;p14"/>
          <p:cNvGrpSpPr/>
          <p:nvPr/>
        </p:nvGrpSpPr>
        <p:grpSpPr>
          <a:xfrm>
            <a:off x="-214" y="4362417"/>
            <a:ext cx="466335" cy="466335"/>
            <a:chOff x="5807050" y="884950"/>
            <a:chExt cx="343550" cy="343550"/>
          </a:xfrm>
        </p:grpSpPr>
        <p:sp>
          <p:nvSpPr>
            <p:cNvPr id="790" name="Google Shape;790;p14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4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4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4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4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4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4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4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4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9" name="Google Shape;799;p14"/>
          <p:cNvGrpSpPr/>
          <p:nvPr/>
        </p:nvGrpSpPr>
        <p:grpSpPr>
          <a:xfrm rot="-5400000">
            <a:off x="8325640" y="4197327"/>
            <a:ext cx="886061" cy="173737"/>
            <a:chOff x="5589725" y="3057300"/>
            <a:chExt cx="352900" cy="68250"/>
          </a:xfrm>
        </p:grpSpPr>
        <p:sp>
          <p:nvSpPr>
            <p:cNvPr id="800" name="Google Shape;800;p14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4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4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4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4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4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4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4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4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4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4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4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" name="Google Shape;812;p14"/>
          <p:cNvGrpSpPr/>
          <p:nvPr/>
        </p:nvGrpSpPr>
        <p:grpSpPr>
          <a:xfrm>
            <a:off x="8684961" y="-33"/>
            <a:ext cx="466335" cy="466335"/>
            <a:chOff x="5807050" y="884950"/>
            <a:chExt cx="343550" cy="343550"/>
          </a:xfrm>
        </p:grpSpPr>
        <p:sp>
          <p:nvSpPr>
            <p:cNvPr id="813" name="Google Shape;813;p14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4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4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4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4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4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4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4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4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15"/>
          <p:cNvSpPr txBox="1">
            <a:spLocks noGrp="1"/>
          </p:cNvSpPr>
          <p:nvPr>
            <p:ph type="subTitle" idx="1"/>
          </p:nvPr>
        </p:nvSpPr>
        <p:spPr>
          <a:xfrm>
            <a:off x="1780671" y="1550375"/>
            <a:ext cx="27147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24" name="Google Shape;824;p15"/>
          <p:cNvSpPr txBox="1">
            <a:spLocks noGrp="1"/>
          </p:cNvSpPr>
          <p:nvPr>
            <p:ph type="subTitle" idx="2"/>
          </p:nvPr>
        </p:nvSpPr>
        <p:spPr>
          <a:xfrm>
            <a:off x="1780671" y="1768183"/>
            <a:ext cx="27147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5" name="Google Shape;825;p15"/>
          <p:cNvSpPr txBox="1">
            <a:spLocks noGrp="1"/>
          </p:cNvSpPr>
          <p:nvPr>
            <p:ph type="subTitle" idx="3"/>
          </p:nvPr>
        </p:nvSpPr>
        <p:spPr>
          <a:xfrm>
            <a:off x="5698801" y="1768183"/>
            <a:ext cx="27147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6" name="Google Shape;826;p15"/>
          <p:cNvSpPr txBox="1">
            <a:spLocks noGrp="1"/>
          </p:cNvSpPr>
          <p:nvPr>
            <p:ph type="subTitle" idx="4"/>
          </p:nvPr>
        </p:nvSpPr>
        <p:spPr>
          <a:xfrm>
            <a:off x="1780671" y="3297161"/>
            <a:ext cx="27147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5"/>
          <p:cNvSpPr txBox="1">
            <a:spLocks noGrp="1"/>
          </p:cNvSpPr>
          <p:nvPr>
            <p:ph type="subTitle" idx="5"/>
          </p:nvPr>
        </p:nvSpPr>
        <p:spPr>
          <a:xfrm>
            <a:off x="5698801" y="3297161"/>
            <a:ext cx="27147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8" name="Google Shape;828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29" name="Google Shape;829;p15"/>
          <p:cNvSpPr txBox="1">
            <a:spLocks noGrp="1"/>
          </p:cNvSpPr>
          <p:nvPr>
            <p:ph type="subTitle" idx="6"/>
          </p:nvPr>
        </p:nvSpPr>
        <p:spPr>
          <a:xfrm>
            <a:off x="1780671" y="3081603"/>
            <a:ext cx="27147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30" name="Google Shape;830;p15"/>
          <p:cNvSpPr txBox="1">
            <a:spLocks noGrp="1"/>
          </p:cNvSpPr>
          <p:nvPr>
            <p:ph type="subTitle" idx="7"/>
          </p:nvPr>
        </p:nvSpPr>
        <p:spPr>
          <a:xfrm>
            <a:off x="5698801" y="1550375"/>
            <a:ext cx="27147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31" name="Google Shape;831;p15"/>
          <p:cNvSpPr txBox="1">
            <a:spLocks noGrp="1"/>
          </p:cNvSpPr>
          <p:nvPr>
            <p:ph type="subTitle" idx="8"/>
          </p:nvPr>
        </p:nvSpPr>
        <p:spPr>
          <a:xfrm>
            <a:off x="5698801" y="3081603"/>
            <a:ext cx="27147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grpSp>
        <p:nvGrpSpPr>
          <p:cNvPr id="832" name="Google Shape;832;p15"/>
          <p:cNvGrpSpPr/>
          <p:nvPr/>
        </p:nvGrpSpPr>
        <p:grpSpPr>
          <a:xfrm>
            <a:off x="8684961" y="-33"/>
            <a:ext cx="466335" cy="466335"/>
            <a:chOff x="5807050" y="884950"/>
            <a:chExt cx="343550" cy="343550"/>
          </a:xfrm>
        </p:grpSpPr>
        <p:sp>
          <p:nvSpPr>
            <p:cNvPr id="833" name="Google Shape;833;p15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5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5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5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5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5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5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5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5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2" name="Google Shape;842;p15"/>
          <p:cNvGrpSpPr/>
          <p:nvPr/>
        </p:nvGrpSpPr>
        <p:grpSpPr>
          <a:xfrm rot="-5400000">
            <a:off x="-72852" y="415234"/>
            <a:ext cx="886061" cy="173737"/>
            <a:chOff x="5589725" y="3057300"/>
            <a:chExt cx="352900" cy="68250"/>
          </a:xfrm>
        </p:grpSpPr>
        <p:sp>
          <p:nvSpPr>
            <p:cNvPr id="843" name="Google Shape;843;p15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5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5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5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5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5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5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5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5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5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5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5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5" name="Google Shape;855;p15"/>
          <p:cNvGrpSpPr/>
          <p:nvPr/>
        </p:nvGrpSpPr>
        <p:grpSpPr>
          <a:xfrm rot="-5400000">
            <a:off x="8328798" y="4191534"/>
            <a:ext cx="886061" cy="173737"/>
            <a:chOff x="5589725" y="3057300"/>
            <a:chExt cx="352900" cy="68250"/>
          </a:xfrm>
        </p:grpSpPr>
        <p:sp>
          <p:nvSpPr>
            <p:cNvPr id="856" name="Google Shape;856;p15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5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5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5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5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5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5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5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5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5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5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5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8" name="Google Shape;868;p15"/>
          <p:cNvGrpSpPr/>
          <p:nvPr/>
        </p:nvGrpSpPr>
        <p:grpSpPr>
          <a:xfrm>
            <a:off x="-214" y="4362417"/>
            <a:ext cx="466335" cy="466335"/>
            <a:chOff x="5807050" y="884950"/>
            <a:chExt cx="343550" cy="343550"/>
          </a:xfrm>
        </p:grpSpPr>
        <p:sp>
          <p:nvSpPr>
            <p:cNvPr id="869" name="Google Shape;869;p15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5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5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5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5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5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5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5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5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8" name="Google Shape;878;p15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BLANK_1_1_1_1_2"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16"/>
          <p:cNvSpPr txBox="1">
            <a:spLocks noGrp="1"/>
          </p:cNvSpPr>
          <p:nvPr>
            <p:ph type="subTitle" idx="1"/>
          </p:nvPr>
        </p:nvSpPr>
        <p:spPr>
          <a:xfrm>
            <a:off x="720000" y="3726468"/>
            <a:ext cx="2424900" cy="35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81" name="Google Shape;881;p16"/>
          <p:cNvSpPr txBox="1">
            <a:spLocks noGrp="1"/>
          </p:cNvSpPr>
          <p:nvPr>
            <p:ph type="subTitle" idx="2"/>
          </p:nvPr>
        </p:nvSpPr>
        <p:spPr>
          <a:xfrm>
            <a:off x="720000" y="3930768"/>
            <a:ext cx="24249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2" name="Google Shape;882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83" name="Google Shape;883;p16"/>
          <p:cNvSpPr txBox="1">
            <a:spLocks noGrp="1"/>
          </p:cNvSpPr>
          <p:nvPr>
            <p:ph type="title" idx="3" hasCustomPrompt="1"/>
          </p:nvPr>
        </p:nvSpPr>
        <p:spPr>
          <a:xfrm>
            <a:off x="1617001" y="2942492"/>
            <a:ext cx="630900" cy="6309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84" name="Google Shape;884;p16"/>
          <p:cNvSpPr txBox="1">
            <a:spLocks noGrp="1"/>
          </p:cNvSpPr>
          <p:nvPr>
            <p:ph type="subTitle" idx="4"/>
          </p:nvPr>
        </p:nvSpPr>
        <p:spPr>
          <a:xfrm>
            <a:off x="3359550" y="3726468"/>
            <a:ext cx="2424900" cy="35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85" name="Google Shape;885;p16"/>
          <p:cNvSpPr txBox="1">
            <a:spLocks noGrp="1"/>
          </p:cNvSpPr>
          <p:nvPr>
            <p:ph type="subTitle" idx="5"/>
          </p:nvPr>
        </p:nvSpPr>
        <p:spPr>
          <a:xfrm>
            <a:off x="3359550" y="3930768"/>
            <a:ext cx="24249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6" name="Google Shape;886;p16"/>
          <p:cNvSpPr txBox="1">
            <a:spLocks noGrp="1"/>
          </p:cNvSpPr>
          <p:nvPr>
            <p:ph type="title" idx="6" hasCustomPrompt="1"/>
          </p:nvPr>
        </p:nvSpPr>
        <p:spPr>
          <a:xfrm>
            <a:off x="4256552" y="2942492"/>
            <a:ext cx="630900" cy="6309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87" name="Google Shape;887;p16"/>
          <p:cNvSpPr txBox="1">
            <a:spLocks noGrp="1"/>
          </p:cNvSpPr>
          <p:nvPr>
            <p:ph type="subTitle" idx="7"/>
          </p:nvPr>
        </p:nvSpPr>
        <p:spPr>
          <a:xfrm>
            <a:off x="5999050" y="3726468"/>
            <a:ext cx="2424900" cy="35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88" name="Google Shape;888;p16"/>
          <p:cNvSpPr txBox="1">
            <a:spLocks noGrp="1"/>
          </p:cNvSpPr>
          <p:nvPr>
            <p:ph type="subTitle" idx="8"/>
          </p:nvPr>
        </p:nvSpPr>
        <p:spPr>
          <a:xfrm>
            <a:off x="5999050" y="3930768"/>
            <a:ext cx="24249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9" name="Google Shape;889;p16"/>
          <p:cNvSpPr txBox="1">
            <a:spLocks noGrp="1"/>
          </p:cNvSpPr>
          <p:nvPr>
            <p:ph type="title" idx="9" hasCustomPrompt="1"/>
          </p:nvPr>
        </p:nvSpPr>
        <p:spPr>
          <a:xfrm>
            <a:off x="6896076" y="2942492"/>
            <a:ext cx="630900" cy="6309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90" name="Google Shape;890;p16"/>
          <p:cNvSpPr txBox="1">
            <a:spLocks noGrp="1"/>
          </p:cNvSpPr>
          <p:nvPr>
            <p:ph type="subTitle" idx="13"/>
          </p:nvPr>
        </p:nvSpPr>
        <p:spPr>
          <a:xfrm>
            <a:off x="2039800" y="1991043"/>
            <a:ext cx="2424900" cy="35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91" name="Google Shape;891;p16"/>
          <p:cNvSpPr txBox="1">
            <a:spLocks noGrp="1"/>
          </p:cNvSpPr>
          <p:nvPr>
            <p:ph type="subTitle" idx="14"/>
          </p:nvPr>
        </p:nvSpPr>
        <p:spPr>
          <a:xfrm>
            <a:off x="2039800" y="2195343"/>
            <a:ext cx="24249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2" name="Google Shape;892;p16"/>
          <p:cNvSpPr txBox="1">
            <a:spLocks noGrp="1"/>
          </p:cNvSpPr>
          <p:nvPr>
            <p:ph type="title" idx="15" hasCustomPrompt="1"/>
          </p:nvPr>
        </p:nvSpPr>
        <p:spPr>
          <a:xfrm>
            <a:off x="2936800" y="1207067"/>
            <a:ext cx="630900" cy="6309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93" name="Google Shape;893;p16"/>
          <p:cNvSpPr txBox="1">
            <a:spLocks noGrp="1"/>
          </p:cNvSpPr>
          <p:nvPr>
            <p:ph type="subTitle" idx="16"/>
          </p:nvPr>
        </p:nvSpPr>
        <p:spPr>
          <a:xfrm>
            <a:off x="4679300" y="1991043"/>
            <a:ext cx="2424900" cy="35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94" name="Google Shape;894;p16"/>
          <p:cNvSpPr txBox="1">
            <a:spLocks noGrp="1"/>
          </p:cNvSpPr>
          <p:nvPr>
            <p:ph type="subTitle" idx="17"/>
          </p:nvPr>
        </p:nvSpPr>
        <p:spPr>
          <a:xfrm>
            <a:off x="4679300" y="2195343"/>
            <a:ext cx="24249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5" name="Google Shape;895;p16"/>
          <p:cNvSpPr txBox="1">
            <a:spLocks noGrp="1"/>
          </p:cNvSpPr>
          <p:nvPr>
            <p:ph type="title" idx="18" hasCustomPrompt="1"/>
          </p:nvPr>
        </p:nvSpPr>
        <p:spPr>
          <a:xfrm>
            <a:off x="5576300" y="1207067"/>
            <a:ext cx="630900" cy="6309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96" name="Google Shape;896;p16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897" name="Google Shape;897;p16"/>
          <p:cNvGrpSpPr/>
          <p:nvPr/>
        </p:nvGrpSpPr>
        <p:grpSpPr>
          <a:xfrm rot="-5400000">
            <a:off x="-72852" y="415234"/>
            <a:ext cx="886061" cy="173737"/>
            <a:chOff x="5589725" y="3057300"/>
            <a:chExt cx="352900" cy="68250"/>
          </a:xfrm>
        </p:grpSpPr>
        <p:sp>
          <p:nvSpPr>
            <p:cNvPr id="898" name="Google Shape;898;p16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6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6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6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6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6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6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6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6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6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6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6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0" name="Google Shape;910;p16"/>
          <p:cNvGrpSpPr/>
          <p:nvPr/>
        </p:nvGrpSpPr>
        <p:grpSpPr>
          <a:xfrm>
            <a:off x="-214" y="4362417"/>
            <a:ext cx="466335" cy="466335"/>
            <a:chOff x="5807050" y="884950"/>
            <a:chExt cx="343550" cy="343550"/>
          </a:xfrm>
        </p:grpSpPr>
        <p:sp>
          <p:nvSpPr>
            <p:cNvPr id="911" name="Google Shape;911;p16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6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6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6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6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6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6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6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6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0" name="Google Shape;920;p16"/>
          <p:cNvGrpSpPr/>
          <p:nvPr/>
        </p:nvGrpSpPr>
        <p:grpSpPr>
          <a:xfrm>
            <a:off x="8677886" y="4362417"/>
            <a:ext cx="466335" cy="466335"/>
            <a:chOff x="5807050" y="884950"/>
            <a:chExt cx="343550" cy="343550"/>
          </a:xfrm>
        </p:grpSpPr>
        <p:sp>
          <p:nvSpPr>
            <p:cNvPr id="921" name="Google Shape;921;p16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6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6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6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6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6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6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6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6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0" name="Google Shape;930;p16"/>
          <p:cNvGrpSpPr/>
          <p:nvPr/>
        </p:nvGrpSpPr>
        <p:grpSpPr>
          <a:xfrm rot="-5400000">
            <a:off x="8330798" y="508559"/>
            <a:ext cx="886061" cy="173737"/>
            <a:chOff x="5589725" y="3057300"/>
            <a:chExt cx="352900" cy="68250"/>
          </a:xfrm>
        </p:grpSpPr>
        <p:sp>
          <p:nvSpPr>
            <p:cNvPr id="931" name="Google Shape;931;p16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6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6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6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6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6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6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6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6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6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6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6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45" name="Google Shape;945;p17"/>
          <p:cNvSpPr txBox="1">
            <a:spLocks noGrp="1"/>
          </p:cNvSpPr>
          <p:nvPr>
            <p:ph type="subTitle" idx="1"/>
          </p:nvPr>
        </p:nvSpPr>
        <p:spPr>
          <a:xfrm>
            <a:off x="870574" y="2123310"/>
            <a:ext cx="2391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6" name="Google Shape;946;p17"/>
          <p:cNvSpPr txBox="1">
            <a:spLocks noGrp="1"/>
          </p:cNvSpPr>
          <p:nvPr>
            <p:ph type="subTitle" idx="2"/>
          </p:nvPr>
        </p:nvSpPr>
        <p:spPr>
          <a:xfrm>
            <a:off x="3376200" y="2123310"/>
            <a:ext cx="2391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7" name="Google Shape;947;p17"/>
          <p:cNvSpPr txBox="1">
            <a:spLocks noGrp="1"/>
          </p:cNvSpPr>
          <p:nvPr>
            <p:ph type="subTitle" idx="3"/>
          </p:nvPr>
        </p:nvSpPr>
        <p:spPr>
          <a:xfrm>
            <a:off x="5881826" y="2123310"/>
            <a:ext cx="2391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8" name="Google Shape;948;p17"/>
          <p:cNvSpPr txBox="1">
            <a:spLocks noGrp="1"/>
          </p:cNvSpPr>
          <p:nvPr>
            <p:ph type="subTitle" idx="4"/>
          </p:nvPr>
        </p:nvSpPr>
        <p:spPr>
          <a:xfrm>
            <a:off x="870574" y="3944280"/>
            <a:ext cx="2391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9" name="Google Shape;949;p17"/>
          <p:cNvSpPr txBox="1">
            <a:spLocks noGrp="1"/>
          </p:cNvSpPr>
          <p:nvPr>
            <p:ph type="subTitle" idx="5"/>
          </p:nvPr>
        </p:nvSpPr>
        <p:spPr>
          <a:xfrm>
            <a:off x="3376200" y="3944280"/>
            <a:ext cx="2391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0" name="Google Shape;950;p17"/>
          <p:cNvSpPr txBox="1">
            <a:spLocks noGrp="1"/>
          </p:cNvSpPr>
          <p:nvPr>
            <p:ph type="subTitle" idx="6"/>
          </p:nvPr>
        </p:nvSpPr>
        <p:spPr>
          <a:xfrm>
            <a:off x="5881826" y="3944280"/>
            <a:ext cx="2391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1" name="Google Shape;951;p17"/>
          <p:cNvSpPr txBox="1">
            <a:spLocks noGrp="1"/>
          </p:cNvSpPr>
          <p:nvPr>
            <p:ph type="subTitle" idx="7"/>
          </p:nvPr>
        </p:nvSpPr>
        <p:spPr>
          <a:xfrm>
            <a:off x="870574" y="1919304"/>
            <a:ext cx="23916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952" name="Google Shape;952;p17"/>
          <p:cNvSpPr txBox="1">
            <a:spLocks noGrp="1"/>
          </p:cNvSpPr>
          <p:nvPr>
            <p:ph type="subTitle" idx="8"/>
          </p:nvPr>
        </p:nvSpPr>
        <p:spPr>
          <a:xfrm>
            <a:off x="3376200" y="1919304"/>
            <a:ext cx="23916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953" name="Google Shape;953;p17"/>
          <p:cNvSpPr txBox="1">
            <a:spLocks noGrp="1"/>
          </p:cNvSpPr>
          <p:nvPr>
            <p:ph type="subTitle" idx="9"/>
          </p:nvPr>
        </p:nvSpPr>
        <p:spPr>
          <a:xfrm>
            <a:off x="5881826" y="1919304"/>
            <a:ext cx="23916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954" name="Google Shape;954;p17"/>
          <p:cNvSpPr txBox="1">
            <a:spLocks noGrp="1"/>
          </p:cNvSpPr>
          <p:nvPr>
            <p:ph type="subTitle" idx="13"/>
          </p:nvPr>
        </p:nvSpPr>
        <p:spPr>
          <a:xfrm>
            <a:off x="870574" y="3735679"/>
            <a:ext cx="23916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955" name="Google Shape;955;p17"/>
          <p:cNvSpPr txBox="1">
            <a:spLocks noGrp="1"/>
          </p:cNvSpPr>
          <p:nvPr>
            <p:ph type="subTitle" idx="14"/>
          </p:nvPr>
        </p:nvSpPr>
        <p:spPr>
          <a:xfrm>
            <a:off x="3376200" y="3735679"/>
            <a:ext cx="23916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956" name="Google Shape;956;p17"/>
          <p:cNvSpPr txBox="1">
            <a:spLocks noGrp="1"/>
          </p:cNvSpPr>
          <p:nvPr>
            <p:ph type="subTitle" idx="15"/>
          </p:nvPr>
        </p:nvSpPr>
        <p:spPr>
          <a:xfrm>
            <a:off x="5881826" y="3735679"/>
            <a:ext cx="23916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957" name="Google Shape;957;p17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958" name="Google Shape;958;p17"/>
          <p:cNvGrpSpPr/>
          <p:nvPr/>
        </p:nvGrpSpPr>
        <p:grpSpPr>
          <a:xfrm>
            <a:off x="8677661" y="4352880"/>
            <a:ext cx="466335" cy="466335"/>
            <a:chOff x="5807050" y="884950"/>
            <a:chExt cx="343550" cy="343550"/>
          </a:xfrm>
        </p:grpSpPr>
        <p:sp>
          <p:nvSpPr>
            <p:cNvPr id="959" name="Google Shape;959;p17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7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7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7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7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7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7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7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7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8" name="Google Shape;968;p17"/>
          <p:cNvGrpSpPr/>
          <p:nvPr/>
        </p:nvGrpSpPr>
        <p:grpSpPr>
          <a:xfrm rot="-5400000">
            <a:off x="8373948" y="508559"/>
            <a:ext cx="886061" cy="173737"/>
            <a:chOff x="5589725" y="3057300"/>
            <a:chExt cx="352900" cy="68250"/>
          </a:xfrm>
        </p:grpSpPr>
        <p:sp>
          <p:nvSpPr>
            <p:cNvPr id="969" name="Google Shape;969;p17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7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7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7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7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7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7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7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7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7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7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7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1" name="Google Shape;981;p17"/>
          <p:cNvGrpSpPr/>
          <p:nvPr/>
        </p:nvGrpSpPr>
        <p:grpSpPr>
          <a:xfrm>
            <a:off x="11" y="-8"/>
            <a:ext cx="466335" cy="466335"/>
            <a:chOff x="5807050" y="884950"/>
            <a:chExt cx="343550" cy="343550"/>
          </a:xfrm>
        </p:grpSpPr>
        <p:sp>
          <p:nvSpPr>
            <p:cNvPr id="982" name="Google Shape;982;p17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7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7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7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7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7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7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7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7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1" name="Google Shape;991;p17"/>
          <p:cNvGrpSpPr/>
          <p:nvPr/>
        </p:nvGrpSpPr>
        <p:grpSpPr>
          <a:xfrm rot="-5400000">
            <a:off x="-128881" y="4124233"/>
            <a:ext cx="921351" cy="178180"/>
            <a:chOff x="5589725" y="3057300"/>
            <a:chExt cx="352900" cy="68250"/>
          </a:xfrm>
        </p:grpSpPr>
        <p:sp>
          <p:nvSpPr>
            <p:cNvPr id="992" name="Google Shape;992;p17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7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7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7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7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7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7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7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7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7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7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7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18"/>
          <p:cNvSpPr txBox="1">
            <a:spLocks noGrp="1"/>
          </p:cNvSpPr>
          <p:nvPr>
            <p:ph type="title"/>
          </p:nvPr>
        </p:nvSpPr>
        <p:spPr>
          <a:xfrm>
            <a:off x="717750" y="445025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06" name="Google Shape;1006;p18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007" name="Google Shape;1007;p18"/>
          <p:cNvGrpSpPr/>
          <p:nvPr/>
        </p:nvGrpSpPr>
        <p:grpSpPr>
          <a:xfrm>
            <a:off x="89219" y="141870"/>
            <a:ext cx="921351" cy="178180"/>
            <a:chOff x="5589725" y="3057300"/>
            <a:chExt cx="352900" cy="68250"/>
          </a:xfrm>
        </p:grpSpPr>
        <p:sp>
          <p:nvSpPr>
            <p:cNvPr id="1008" name="Google Shape;1008;p18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8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8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8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8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8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8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8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8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8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8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8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0" name="Google Shape;1020;p18"/>
          <p:cNvGrpSpPr/>
          <p:nvPr/>
        </p:nvGrpSpPr>
        <p:grpSpPr>
          <a:xfrm>
            <a:off x="8096994" y="141870"/>
            <a:ext cx="921351" cy="178180"/>
            <a:chOff x="5589725" y="3057300"/>
            <a:chExt cx="352900" cy="68250"/>
          </a:xfrm>
        </p:grpSpPr>
        <p:sp>
          <p:nvSpPr>
            <p:cNvPr id="1021" name="Google Shape;1021;p18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8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8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8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8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8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8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8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8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8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8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8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3" name="Google Shape;1033;p18"/>
          <p:cNvGrpSpPr/>
          <p:nvPr/>
        </p:nvGrpSpPr>
        <p:grpSpPr>
          <a:xfrm rot="-5400000">
            <a:off x="-128881" y="4124233"/>
            <a:ext cx="921351" cy="178180"/>
            <a:chOff x="5589725" y="3057300"/>
            <a:chExt cx="352900" cy="68250"/>
          </a:xfrm>
        </p:grpSpPr>
        <p:sp>
          <p:nvSpPr>
            <p:cNvPr id="1034" name="Google Shape;1034;p18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8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8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8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8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8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8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8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8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8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8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8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6" name="Google Shape;1046;p18"/>
          <p:cNvGrpSpPr/>
          <p:nvPr/>
        </p:nvGrpSpPr>
        <p:grpSpPr>
          <a:xfrm rot="-5400000">
            <a:off x="8314498" y="4124233"/>
            <a:ext cx="921351" cy="178180"/>
            <a:chOff x="5589725" y="3057300"/>
            <a:chExt cx="352900" cy="68250"/>
          </a:xfrm>
        </p:grpSpPr>
        <p:sp>
          <p:nvSpPr>
            <p:cNvPr id="1047" name="Google Shape;1047;p18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8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8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8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8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8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8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8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8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8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8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8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19"/>
          <p:cNvSpPr txBox="1">
            <a:spLocks noGrp="1"/>
          </p:cNvSpPr>
          <p:nvPr>
            <p:ph type="title"/>
          </p:nvPr>
        </p:nvSpPr>
        <p:spPr>
          <a:xfrm>
            <a:off x="4064275" y="445025"/>
            <a:ext cx="4359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61" name="Google Shape;1061;p19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062" name="Google Shape;1062;p19"/>
          <p:cNvGrpSpPr/>
          <p:nvPr/>
        </p:nvGrpSpPr>
        <p:grpSpPr>
          <a:xfrm rot="-5400000">
            <a:off x="-303121" y="301809"/>
            <a:ext cx="1072603" cy="466362"/>
            <a:chOff x="3468800" y="239525"/>
            <a:chExt cx="843175" cy="365975"/>
          </a:xfrm>
        </p:grpSpPr>
        <p:sp>
          <p:nvSpPr>
            <p:cNvPr id="1063" name="Google Shape;1063;p19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9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9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9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9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9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9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9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9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9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9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9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9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9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9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9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9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9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1" name="Google Shape;1081;p19"/>
          <p:cNvGrpSpPr/>
          <p:nvPr/>
        </p:nvGrpSpPr>
        <p:grpSpPr>
          <a:xfrm rot="-5400000">
            <a:off x="-128881" y="4124233"/>
            <a:ext cx="921351" cy="178180"/>
            <a:chOff x="5589725" y="3057300"/>
            <a:chExt cx="352900" cy="68250"/>
          </a:xfrm>
        </p:grpSpPr>
        <p:sp>
          <p:nvSpPr>
            <p:cNvPr id="1082" name="Google Shape;1082;p19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9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9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9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9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9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9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9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9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9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9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9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4" name="Google Shape;1094;p19"/>
          <p:cNvGrpSpPr/>
          <p:nvPr/>
        </p:nvGrpSpPr>
        <p:grpSpPr>
          <a:xfrm rot="-5400000">
            <a:off x="8374529" y="301809"/>
            <a:ext cx="1072603" cy="466362"/>
            <a:chOff x="3468800" y="239525"/>
            <a:chExt cx="843175" cy="365975"/>
          </a:xfrm>
        </p:grpSpPr>
        <p:sp>
          <p:nvSpPr>
            <p:cNvPr id="1095" name="Google Shape;1095;p19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9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9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9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9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9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9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9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9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9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9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9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9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9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9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9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9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9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3" name="Google Shape;1113;p19"/>
          <p:cNvGrpSpPr/>
          <p:nvPr/>
        </p:nvGrpSpPr>
        <p:grpSpPr>
          <a:xfrm rot="-5400000">
            <a:off x="8314498" y="4124233"/>
            <a:ext cx="921351" cy="178180"/>
            <a:chOff x="5589725" y="3057300"/>
            <a:chExt cx="352900" cy="68250"/>
          </a:xfrm>
        </p:grpSpPr>
        <p:sp>
          <p:nvSpPr>
            <p:cNvPr id="1114" name="Google Shape;1114;p19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9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9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9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9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9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9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9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9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9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9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9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1_1"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20"/>
          <p:cNvSpPr txBox="1">
            <a:spLocks noGrp="1"/>
          </p:cNvSpPr>
          <p:nvPr>
            <p:ph type="title"/>
          </p:nvPr>
        </p:nvSpPr>
        <p:spPr>
          <a:xfrm>
            <a:off x="717750" y="445025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28" name="Google Shape;1128;p20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>
            <a:spLocks noGrp="1"/>
          </p:cNvSpPr>
          <p:nvPr>
            <p:ph type="title"/>
          </p:nvPr>
        </p:nvSpPr>
        <p:spPr>
          <a:xfrm>
            <a:off x="1303800" y="1850929"/>
            <a:ext cx="6536400" cy="127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2" name="Google Shape;82;p3"/>
          <p:cNvSpPr txBox="1">
            <a:spLocks noGrp="1"/>
          </p:cNvSpPr>
          <p:nvPr>
            <p:ph type="title" idx="2" hasCustomPrompt="1"/>
          </p:nvPr>
        </p:nvSpPr>
        <p:spPr>
          <a:xfrm>
            <a:off x="4114800" y="719746"/>
            <a:ext cx="914400" cy="9144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3" name="Google Shape;83;p3"/>
          <p:cNvSpPr txBox="1">
            <a:spLocks noGrp="1"/>
          </p:cNvSpPr>
          <p:nvPr>
            <p:ph type="subTitle" idx="1"/>
          </p:nvPr>
        </p:nvSpPr>
        <p:spPr>
          <a:xfrm>
            <a:off x="2335050" y="3241150"/>
            <a:ext cx="4473900" cy="420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"/>
          <p:cNvSpPr/>
          <p:nvPr/>
        </p:nvSpPr>
        <p:spPr>
          <a:xfrm flipH="1">
            <a:off x="11" y="4285475"/>
            <a:ext cx="9144000" cy="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85" name="Google Shape;85;p3"/>
          <p:cNvGrpSpPr/>
          <p:nvPr/>
        </p:nvGrpSpPr>
        <p:grpSpPr>
          <a:xfrm flipH="1">
            <a:off x="8608847" y="26"/>
            <a:ext cx="535010" cy="535010"/>
            <a:chOff x="5807050" y="884950"/>
            <a:chExt cx="343550" cy="343550"/>
          </a:xfrm>
        </p:grpSpPr>
        <p:sp>
          <p:nvSpPr>
            <p:cNvPr id="86" name="Google Shape;86;p3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95;p3"/>
          <p:cNvGrpSpPr/>
          <p:nvPr/>
        </p:nvGrpSpPr>
        <p:grpSpPr>
          <a:xfrm flipH="1">
            <a:off x="0" y="-5"/>
            <a:ext cx="1395033" cy="605506"/>
            <a:chOff x="3468800" y="239525"/>
            <a:chExt cx="843175" cy="365975"/>
          </a:xfrm>
        </p:grpSpPr>
        <p:sp>
          <p:nvSpPr>
            <p:cNvPr id="96" name="Google Shape;96;p3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114;p3"/>
          <p:cNvGrpSpPr/>
          <p:nvPr/>
        </p:nvGrpSpPr>
        <p:grpSpPr>
          <a:xfrm rot="5400000" flipH="1">
            <a:off x="8260789" y="3568991"/>
            <a:ext cx="1067170" cy="206374"/>
            <a:chOff x="5589725" y="3057300"/>
            <a:chExt cx="352900" cy="68250"/>
          </a:xfrm>
        </p:grpSpPr>
        <p:sp>
          <p:nvSpPr>
            <p:cNvPr id="115" name="Google Shape;115;p3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127;p3"/>
          <p:cNvGrpSpPr/>
          <p:nvPr/>
        </p:nvGrpSpPr>
        <p:grpSpPr>
          <a:xfrm rot="5400000" flipH="1">
            <a:off x="-174336" y="1206041"/>
            <a:ext cx="1067170" cy="206374"/>
            <a:chOff x="5589725" y="3057300"/>
            <a:chExt cx="352900" cy="68250"/>
          </a:xfrm>
        </p:grpSpPr>
        <p:sp>
          <p:nvSpPr>
            <p:cNvPr id="128" name="Google Shape;128;p3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40;p3"/>
          <p:cNvGrpSpPr/>
          <p:nvPr/>
        </p:nvGrpSpPr>
        <p:grpSpPr>
          <a:xfrm rot="-5400000" flipH="1">
            <a:off x="4489037" y="4416997"/>
            <a:ext cx="165950" cy="858016"/>
            <a:chOff x="1349300" y="3328375"/>
            <a:chExt cx="68250" cy="352875"/>
          </a:xfrm>
        </p:grpSpPr>
        <p:sp>
          <p:nvSpPr>
            <p:cNvPr id="141" name="Google Shape;141;p3"/>
            <p:cNvSpPr/>
            <p:nvPr/>
          </p:nvSpPr>
          <p:spPr>
            <a:xfrm>
              <a:off x="1349300" y="3665325"/>
              <a:ext cx="15900" cy="15925"/>
            </a:xfrm>
            <a:custGeom>
              <a:avLst/>
              <a:gdLst/>
              <a:ahLst/>
              <a:cxnLst/>
              <a:rect l="l" t="t" r="r" b="b"/>
              <a:pathLst>
                <a:path w="636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19" y="188"/>
                  </a:lnTo>
                  <a:lnTo>
                    <a:pt x="0" y="263"/>
                  </a:lnTo>
                  <a:lnTo>
                    <a:pt x="0" y="319"/>
                  </a:lnTo>
                  <a:lnTo>
                    <a:pt x="0" y="394"/>
                  </a:lnTo>
                  <a:lnTo>
                    <a:pt x="19" y="450"/>
                  </a:lnTo>
                  <a:lnTo>
                    <a:pt x="56" y="506"/>
                  </a:lnTo>
                  <a:lnTo>
                    <a:pt x="94" y="543"/>
                  </a:lnTo>
                  <a:lnTo>
                    <a:pt x="150" y="581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1"/>
                  </a:lnTo>
                  <a:lnTo>
                    <a:pt x="542" y="543"/>
                  </a:lnTo>
                  <a:lnTo>
                    <a:pt x="580" y="506"/>
                  </a:lnTo>
                  <a:lnTo>
                    <a:pt x="617" y="450"/>
                  </a:lnTo>
                  <a:lnTo>
                    <a:pt x="636" y="394"/>
                  </a:lnTo>
                  <a:lnTo>
                    <a:pt x="636" y="319"/>
                  </a:lnTo>
                  <a:lnTo>
                    <a:pt x="636" y="263"/>
                  </a:lnTo>
                  <a:lnTo>
                    <a:pt x="617" y="188"/>
                  </a:lnTo>
                  <a:lnTo>
                    <a:pt x="580" y="132"/>
                  </a:lnTo>
                  <a:lnTo>
                    <a:pt x="542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1349300" y="3598025"/>
              <a:ext cx="15900" cy="15925"/>
            </a:xfrm>
            <a:custGeom>
              <a:avLst/>
              <a:gdLst/>
              <a:ahLst/>
              <a:cxnLst/>
              <a:rect l="l" t="t" r="r" b="b"/>
              <a:pathLst>
                <a:path w="636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19" y="188"/>
                  </a:lnTo>
                  <a:lnTo>
                    <a:pt x="0" y="244"/>
                  </a:lnTo>
                  <a:lnTo>
                    <a:pt x="0" y="319"/>
                  </a:lnTo>
                  <a:lnTo>
                    <a:pt x="0" y="375"/>
                  </a:lnTo>
                  <a:lnTo>
                    <a:pt x="19" y="450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42" y="543"/>
                  </a:lnTo>
                  <a:lnTo>
                    <a:pt x="580" y="487"/>
                  </a:lnTo>
                  <a:lnTo>
                    <a:pt x="617" y="450"/>
                  </a:lnTo>
                  <a:lnTo>
                    <a:pt x="636" y="375"/>
                  </a:lnTo>
                  <a:lnTo>
                    <a:pt x="636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80" y="132"/>
                  </a:lnTo>
                  <a:lnTo>
                    <a:pt x="542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1349300" y="3530725"/>
              <a:ext cx="15900" cy="15925"/>
            </a:xfrm>
            <a:custGeom>
              <a:avLst/>
              <a:gdLst/>
              <a:ahLst/>
              <a:cxnLst/>
              <a:rect l="l" t="t" r="r" b="b"/>
              <a:pathLst>
                <a:path w="636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19" y="188"/>
                  </a:lnTo>
                  <a:lnTo>
                    <a:pt x="0" y="244"/>
                  </a:lnTo>
                  <a:lnTo>
                    <a:pt x="0" y="319"/>
                  </a:lnTo>
                  <a:lnTo>
                    <a:pt x="0" y="375"/>
                  </a:lnTo>
                  <a:lnTo>
                    <a:pt x="19" y="431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42" y="543"/>
                  </a:lnTo>
                  <a:lnTo>
                    <a:pt x="580" y="487"/>
                  </a:lnTo>
                  <a:lnTo>
                    <a:pt x="617" y="431"/>
                  </a:lnTo>
                  <a:lnTo>
                    <a:pt x="636" y="375"/>
                  </a:lnTo>
                  <a:lnTo>
                    <a:pt x="636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80" y="132"/>
                  </a:lnTo>
                  <a:lnTo>
                    <a:pt x="542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1349300" y="34629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37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37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1349300" y="33956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1349300" y="3328375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3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3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1401175" y="3665325"/>
              <a:ext cx="16375" cy="15925"/>
            </a:xfrm>
            <a:custGeom>
              <a:avLst/>
              <a:gdLst/>
              <a:ahLst/>
              <a:cxnLst/>
              <a:rect l="l" t="t" r="r" b="b"/>
              <a:pathLst>
                <a:path w="655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38" y="188"/>
                  </a:lnTo>
                  <a:lnTo>
                    <a:pt x="19" y="263"/>
                  </a:lnTo>
                  <a:lnTo>
                    <a:pt x="0" y="319"/>
                  </a:lnTo>
                  <a:lnTo>
                    <a:pt x="19" y="394"/>
                  </a:lnTo>
                  <a:lnTo>
                    <a:pt x="38" y="450"/>
                  </a:lnTo>
                  <a:lnTo>
                    <a:pt x="56" y="506"/>
                  </a:lnTo>
                  <a:lnTo>
                    <a:pt x="94" y="543"/>
                  </a:lnTo>
                  <a:lnTo>
                    <a:pt x="150" y="581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1"/>
                  </a:lnTo>
                  <a:lnTo>
                    <a:pt x="561" y="543"/>
                  </a:lnTo>
                  <a:lnTo>
                    <a:pt x="599" y="506"/>
                  </a:lnTo>
                  <a:lnTo>
                    <a:pt x="617" y="450"/>
                  </a:lnTo>
                  <a:lnTo>
                    <a:pt x="636" y="394"/>
                  </a:lnTo>
                  <a:lnTo>
                    <a:pt x="655" y="319"/>
                  </a:lnTo>
                  <a:lnTo>
                    <a:pt x="636" y="263"/>
                  </a:lnTo>
                  <a:lnTo>
                    <a:pt x="617" y="188"/>
                  </a:lnTo>
                  <a:lnTo>
                    <a:pt x="599" y="132"/>
                  </a:lnTo>
                  <a:lnTo>
                    <a:pt x="561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1401175" y="3598025"/>
              <a:ext cx="16375" cy="15925"/>
            </a:xfrm>
            <a:custGeom>
              <a:avLst/>
              <a:gdLst/>
              <a:ahLst/>
              <a:cxnLst/>
              <a:rect l="l" t="t" r="r" b="b"/>
              <a:pathLst>
                <a:path w="655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38" y="188"/>
                  </a:lnTo>
                  <a:lnTo>
                    <a:pt x="19" y="244"/>
                  </a:lnTo>
                  <a:lnTo>
                    <a:pt x="0" y="319"/>
                  </a:lnTo>
                  <a:lnTo>
                    <a:pt x="19" y="375"/>
                  </a:lnTo>
                  <a:lnTo>
                    <a:pt x="38" y="450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61" y="543"/>
                  </a:lnTo>
                  <a:lnTo>
                    <a:pt x="599" y="487"/>
                  </a:lnTo>
                  <a:lnTo>
                    <a:pt x="617" y="450"/>
                  </a:lnTo>
                  <a:lnTo>
                    <a:pt x="636" y="375"/>
                  </a:lnTo>
                  <a:lnTo>
                    <a:pt x="655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99" y="132"/>
                  </a:lnTo>
                  <a:lnTo>
                    <a:pt x="561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401175" y="3530725"/>
              <a:ext cx="16375" cy="15925"/>
            </a:xfrm>
            <a:custGeom>
              <a:avLst/>
              <a:gdLst/>
              <a:ahLst/>
              <a:cxnLst/>
              <a:rect l="l" t="t" r="r" b="b"/>
              <a:pathLst>
                <a:path w="655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38" y="188"/>
                  </a:lnTo>
                  <a:lnTo>
                    <a:pt x="19" y="244"/>
                  </a:lnTo>
                  <a:lnTo>
                    <a:pt x="0" y="319"/>
                  </a:lnTo>
                  <a:lnTo>
                    <a:pt x="19" y="375"/>
                  </a:lnTo>
                  <a:lnTo>
                    <a:pt x="38" y="431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61" y="543"/>
                  </a:lnTo>
                  <a:lnTo>
                    <a:pt x="599" y="487"/>
                  </a:lnTo>
                  <a:lnTo>
                    <a:pt x="617" y="431"/>
                  </a:lnTo>
                  <a:lnTo>
                    <a:pt x="636" y="375"/>
                  </a:lnTo>
                  <a:lnTo>
                    <a:pt x="655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99" y="132"/>
                  </a:lnTo>
                  <a:lnTo>
                    <a:pt x="561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401175" y="34629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0" y="337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37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401175" y="33956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0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401175" y="3328375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3"/>
                  </a:lnTo>
                  <a:lnTo>
                    <a:pt x="56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0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3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1_1_1_1"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21"/>
          <p:cNvSpPr txBox="1">
            <a:spLocks noGrp="1"/>
          </p:cNvSpPr>
          <p:nvPr>
            <p:ph type="title"/>
          </p:nvPr>
        </p:nvSpPr>
        <p:spPr>
          <a:xfrm>
            <a:off x="717750" y="445025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31" name="Google Shape;1131;p21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32" name="Google Shape;1132;p21"/>
          <p:cNvGrpSpPr/>
          <p:nvPr/>
        </p:nvGrpSpPr>
        <p:grpSpPr>
          <a:xfrm rot="5400000">
            <a:off x="-303121" y="303122"/>
            <a:ext cx="1072603" cy="466362"/>
            <a:chOff x="3468800" y="239525"/>
            <a:chExt cx="843175" cy="365975"/>
          </a:xfrm>
        </p:grpSpPr>
        <p:sp>
          <p:nvSpPr>
            <p:cNvPr id="1133" name="Google Shape;1133;p21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1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1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1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1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1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1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1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1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1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1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1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1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1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1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1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1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1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1" name="Google Shape;1151;p21"/>
          <p:cNvGrpSpPr/>
          <p:nvPr/>
        </p:nvGrpSpPr>
        <p:grpSpPr>
          <a:xfrm>
            <a:off x="8679849" y="4495808"/>
            <a:ext cx="921351" cy="178180"/>
            <a:chOff x="5589725" y="3057300"/>
            <a:chExt cx="352900" cy="68250"/>
          </a:xfrm>
        </p:grpSpPr>
        <p:sp>
          <p:nvSpPr>
            <p:cNvPr id="1152" name="Google Shape;1152;p21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1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1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1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1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1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1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1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1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1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1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1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4" name="Google Shape;1164;p21"/>
          <p:cNvGrpSpPr/>
          <p:nvPr/>
        </p:nvGrpSpPr>
        <p:grpSpPr>
          <a:xfrm>
            <a:off x="-474059" y="4495808"/>
            <a:ext cx="921351" cy="178180"/>
            <a:chOff x="5589725" y="3057300"/>
            <a:chExt cx="352900" cy="68250"/>
          </a:xfrm>
        </p:grpSpPr>
        <p:sp>
          <p:nvSpPr>
            <p:cNvPr id="1165" name="Google Shape;1165;p21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1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1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1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1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1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1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1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1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1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1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1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7" name="Google Shape;1177;p21"/>
          <p:cNvGrpSpPr/>
          <p:nvPr/>
        </p:nvGrpSpPr>
        <p:grpSpPr>
          <a:xfrm rot="5400000">
            <a:off x="8374529" y="303122"/>
            <a:ext cx="1072603" cy="466362"/>
            <a:chOff x="3468800" y="239525"/>
            <a:chExt cx="843175" cy="365975"/>
          </a:xfrm>
        </p:grpSpPr>
        <p:sp>
          <p:nvSpPr>
            <p:cNvPr id="1178" name="Google Shape;1178;p21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1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1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1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1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1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1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1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1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1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1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1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1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1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1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1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1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1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22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98" name="Google Shape;1198;p22"/>
          <p:cNvGrpSpPr/>
          <p:nvPr/>
        </p:nvGrpSpPr>
        <p:grpSpPr>
          <a:xfrm>
            <a:off x="-380996" y="4375322"/>
            <a:ext cx="1072603" cy="466362"/>
            <a:chOff x="3468800" y="239525"/>
            <a:chExt cx="843175" cy="365975"/>
          </a:xfrm>
        </p:grpSpPr>
        <p:sp>
          <p:nvSpPr>
            <p:cNvPr id="1199" name="Google Shape;1199;p22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2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2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2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2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2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2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2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2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2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2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2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2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2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2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2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2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2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7" name="Google Shape;1217;p22"/>
          <p:cNvGrpSpPr/>
          <p:nvPr/>
        </p:nvGrpSpPr>
        <p:grpSpPr>
          <a:xfrm>
            <a:off x="8110474" y="165633"/>
            <a:ext cx="921351" cy="178180"/>
            <a:chOff x="5589725" y="3057300"/>
            <a:chExt cx="352900" cy="68250"/>
          </a:xfrm>
        </p:grpSpPr>
        <p:sp>
          <p:nvSpPr>
            <p:cNvPr id="1218" name="Google Shape;1218;p22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2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2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2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2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2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2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2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2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2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2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2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0" name="Google Shape;1230;p22"/>
          <p:cNvGrpSpPr/>
          <p:nvPr/>
        </p:nvGrpSpPr>
        <p:grpSpPr>
          <a:xfrm>
            <a:off x="8435545" y="4375322"/>
            <a:ext cx="1072603" cy="466362"/>
            <a:chOff x="3468800" y="239525"/>
            <a:chExt cx="843175" cy="365975"/>
          </a:xfrm>
        </p:grpSpPr>
        <p:sp>
          <p:nvSpPr>
            <p:cNvPr id="1231" name="Google Shape;1231;p22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2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2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2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2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2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2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2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2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2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2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2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2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2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2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2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2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2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9" name="Google Shape;1249;p22"/>
          <p:cNvGrpSpPr/>
          <p:nvPr/>
        </p:nvGrpSpPr>
        <p:grpSpPr>
          <a:xfrm>
            <a:off x="112174" y="165633"/>
            <a:ext cx="921351" cy="178180"/>
            <a:chOff x="5589725" y="3057300"/>
            <a:chExt cx="352900" cy="68250"/>
          </a:xfrm>
        </p:grpSpPr>
        <p:sp>
          <p:nvSpPr>
            <p:cNvPr id="1250" name="Google Shape;1250;p22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2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2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2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2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2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2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2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2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2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2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2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2" name="Google Shape;1262;p22"/>
          <p:cNvSpPr txBox="1">
            <a:spLocks noGrp="1"/>
          </p:cNvSpPr>
          <p:nvPr>
            <p:ph type="title"/>
          </p:nvPr>
        </p:nvSpPr>
        <p:spPr>
          <a:xfrm>
            <a:off x="2347938" y="640925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3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63" name="Google Shape;1263;p22"/>
          <p:cNvSpPr txBox="1">
            <a:spLocks noGrp="1"/>
          </p:cNvSpPr>
          <p:nvPr>
            <p:ph type="subTitle" idx="1"/>
          </p:nvPr>
        </p:nvSpPr>
        <p:spPr>
          <a:xfrm>
            <a:off x="2347900" y="1451080"/>
            <a:ext cx="4448100" cy="10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4" name="Google Shape;1264;p22"/>
          <p:cNvSpPr txBox="1"/>
          <p:nvPr/>
        </p:nvSpPr>
        <p:spPr>
          <a:xfrm>
            <a:off x="1989000" y="3430855"/>
            <a:ext cx="51660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CREDITS:</a:t>
            </a: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This presentation template was created by </a:t>
            </a:r>
            <a:r>
              <a:rPr lang="en" sz="1200" b="1" u="sng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, and includes icons by </a:t>
            </a:r>
            <a:r>
              <a:rPr lang="en" sz="1200" b="1" u="sng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, and infographics &amp; images by </a:t>
            </a:r>
            <a:r>
              <a:rPr lang="en" sz="1200" b="1" u="sng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sz="1200" b="1" u="sng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6" name="Google Shape;1266;p23"/>
          <p:cNvGrpSpPr/>
          <p:nvPr/>
        </p:nvGrpSpPr>
        <p:grpSpPr>
          <a:xfrm rot="-5400000">
            <a:off x="-394772" y="394770"/>
            <a:ext cx="1395033" cy="605506"/>
            <a:chOff x="3468800" y="239525"/>
            <a:chExt cx="843175" cy="365975"/>
          </a:xfrm>
        </p:grpSpPr>
        <p:sp>
          <p:nvSpPr>
            <p:cNvPr id="1267" name="Google Shape;1267;p23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3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3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3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3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3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3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3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3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3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3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3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3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3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3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3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3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3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5" name="Google Shape;1285;p23"/>
          <p:cNvGrpSpPr/>
          <p:nvPr/>
        </p:nvGrpSpPr>
        <p:grpSpPr>
          <a:xfrm rot="-5400000">
            <a:off x="8143828" y="394770"/>
            <a:ext cx="1395033" cy="605506"/>
            <a:chOff x="3468800" y="239525"/>
            <a:chExt cx="843175" cy="365975"/>
          </a:xfrm>
        </p:grpSpPr>
        <p:sp>
          <p:nvSpPr>
            <p:cNvPr id="1286" name="Google Shape;1286;p23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3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3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3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3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3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3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3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3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3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3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3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3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3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3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3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3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3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4" name="Google Shape;1304;p23"/>
          <p:cNvGrpSpPr/>
          <p:nvPr/>
        </p:nvGrpSpPr>
        <p:grpSpPr>
          <a:xfrm>
            <a:off x="4038415" y="161441"/>
            <a:ext cx="1067170" cy="206374"/>
            <a:chOff x="5589725" y="3057300"/>
            <a:chExt cx="352900" cy="68250"/>
          </a:xfrm>
        </p:grpSpPr>
        <p:sp>
          <p:nvSpPr>
            <p:cNvPr id="1305" name="Google Shape;1305;p23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3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3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3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3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3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3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3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3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3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3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3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7" name="Google Shape;1317;p23"/>
          <p:cNvSpPr/>
          <p:nvPr/>
        </p:nvSpPr>
        <p:spPr>
          <a:xfrm>
            <a:off x="0" y="4285475"/>
            <a:ext cx="9144000" cy="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p24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320" name="Google Shape;1320;p24"/>
          <p:cNvGrpSpPr/>
          <p:nvPr/>
        </p:nvGrpSpPr>
        <p:grpSpPr>
          <a:xfrm>
            <a:off x="-380996" y="4375322"/>
            <a:ext cx="1072603" cy="466362"/>
            <a:chOff x="3468800" y="239525"/>
            <a:chExt cx="843175" cy="365975"/>
          </a:xfrm>
        </p:grpSpPr>
        <p:sp>
          <p:nvSpPr>
            <p:cNvPr id="1321" name="Google Shape;1321;p24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4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4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4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4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4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4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4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4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4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4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4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4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4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4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4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4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4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9" name="Google Shape;1339;p24"/>
          <p:cNvGrpSpPr/>
          <p:nvPr/>
        </p:nvGrpSpPr>
        <p:grpSpPr>
          <a:xfrm>
            <a:off x="8110474" y="165633"/>
            <a:ext cx="921351" cy="178180"/>
            <a:chOff x="5589725" y="3057300"/>
            <a:chExt cx="352900" cy="68250"/>
          </a:xfrm>
        </p:grpSpPr>
        <p:sp>
          <p:nvSpPr>
            <p:cNvPr id="1340" name="Google Shape;1340;p24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4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4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4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4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4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4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4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4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4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4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4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" name="Google Shape;1352;p24"/>
          <p:cNvGrpSpPr/>
          <p:nvPr/>
        </p:nvGrpSpPr>
        <p:grpSpPr>
          <a:xfrm>
            <a:off x="8435545" y="4375322"/>
            <a:ext cx="1072603" cy="466362"/>
            <a:chOff x="3468800" y="239525"/>
            <a:chExt cx="843175" cy="365975"/>
          </a:xfrm>
        </p:grpSpPr>
        <p:sp>
          <p:nvSpPr>
            <p:cNvPr id="1353" name="Google Shape;1353;p24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4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4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4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4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4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4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4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4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4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4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4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4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4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4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4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4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4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1" name="Google Shape;1371;p24"/>
          <p:cNvGrpSpPr/>
          <p:nvPr/>
        </p:nvGrpSpPr>
        <p:grpSpPr>
          <a:xfrm>
            <a:off x="112174" y="165633"/>
            <a:ext cx="921351" cy="178180"/>
            <a:chOff x="5589725" y="3057300"/>
            <a:chExt cx="352900" cy="68250"/>
          </a:xfrm>
        </p:grpSpPr>
        <p:sp>
          <p:nvSpPr>
            <p:cNvPr id="1372" name="Google Shape;1372;p24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4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4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4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4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4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4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4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4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4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4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4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"/>
          <p:cNvSpPr txBox="1">
            <a:spLocks noGrp="1"/>
          </p:cNvSpPr>
          <p:nvPr>
            <p:ph type="title"/>
          </p:nvPr>
        </p:nvSpPr>
        <p:spPr>
          <a:xfrm>
            <a:off x="715100" y="448056"/>
            <a:ext cx="40467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4"/>
          <p:cNvSpPr txBox="1">
            <a:spLocks noGrp="1"/>
          </p:cNvSpPr>
          <p:nvPr>
            <p:ph type="body" idx="1"/>
          </p:nvPr>
        </p:nvSpPr>
        <p:spPr>
          <a:xfrm>
            <a:off x="715100" y="1375650"/>
            <a:ext cx="4046700" cy="27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4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57" name="Google Shape;157;p4"/>
          <p:cNvGrpSpPr/>
          <p:nvPr/>
        </p:nvGrpSpPr>
        <p:grpSpPr>
          <a:xfrm rot="-5400000">
            <a:off x="-72852" y="415234"/>
            <a:ext cx="886061" cy="173737"/>
            <a:chOff x="5589725" y="3057300"/>
            <a:chExt cx="352900" cy="68250"/>
          </a:xfrm>
        </p:grpSpPr>
        <p:sp>
          <p:nvSpPr>
            <p:cNvPr id="158" name="Google Shape;158;p4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-214" y="4362417"/>
            <a:ext cx="466335" cy="466335"/>
            <a:chOff x="5807050" y="884950"/>
            <a:chExt cx="343550" cy="343550"/>
          </a:xfrm>
        </p:grpSpPr>
        <p:sp>
          <p:nvSpPr>
            <p:cNvPr id="171" name="Google Shape;171;p4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" name="Google Shape;180;p4"/>
          <p:cNvGrpSpPr/>
          <p:nvPr/>
        </p:nvGrpSpPr>
        <p:grpSpPr>
          <a:xfrm>
            <a:off x="8684961" y="-33"/>
            <a:ext cx="466335" cy="466335"/>
            <a:chOff x="5807050" y="884950"/>
            <a:chExt cx="343550" cy="343550"/>
          </a:xfrm>
        </p:grpSpPr>
        <p:sp>
          <p:nvSpPr>
            <p:cNvPr id="181" name="Google Shape;181;p4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"/>
          <p:cNvSpPr txBox="1">
            <a:spLocks noGrp="1"/>
          </p:cNvSpPr>
          <p:nvPr>
            <p:ph type="subTitle" idx="1"/>
          </p:nvPr>
        </p:nvSpPr>
        <p:spPr>
          <a:xfrm>
            <a:off x="1428900" y="1940800"/>
            <a:ext cx="23520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92" name="Google Shape;192;p5"/>
          <p:cNvSpPr txBox="1">
            <a:spLocks noGrp="1"/>
          </p:cNvSpPr>
          <p:nvPr>
            <p:ph type="subTitle" idx="2"/>
          </p:nvPr>
        </p:nvSpPr>
        <p:spPr>
          <a:xfrm>
            <a:off x="1428900" y="3114425"/>
            <a:ext cx="23520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93" name="Google Shape;193;p5"/>
          <p:cNvSpPr txBox="1">
            <a:spLocks noGrp="1"/>
          </p:cNvSpPr>
          <p:nvPr>
            <p:ph type="subTitle" idx="3"/>
          </p:nvPr>
        </p:nvSpPr>
        <p:spPr>
          <a:xfrm>
            <a:off x="1428900" y="2297500"/>
            <a:ext cx="23520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4"/>
          </p:nvPr>
        </p:nvSpPr>
        <p:spPr>
          <a:xfrm>
            <a:off x="1428900" y="3471125"/>
            <a:ext cx="23520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5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97" name="Google Shape;197;p5"/>
          <p:cNvGrpSpPr/>
          <p:nvPr/>
        </p:nvGrpSpPr>
        <p:grpSpPr>
          <a:xfrm>
            <a:off x="8682233" y="-11"/>
            <a:ext cx="461937" cy="461937"/>
            <a:chOff x="5807050" y="884950"/>
            <a:chExt cx="343550" cy="343550"/>
          </a:xfrm>
        </p:grpSpPr>
        <p:sp>
          <p:nvSpPr>
            <p:cNvPr id="198" name="Google Shape;198;p5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" name="Google Shape;207;p5"/>
          <p:cNvGrpSpPr/>
          <p:nvPr/>
        </p:nvGrpSpPr>
        <p:grpSpPr>
          <a:xfrm>
            <a:off x="8" y="-11"/>
            <a:ext cx="461937" cy="461937"/>
            <a:chOff x="5807050" y="884950"/>
            <a:chExt cx="343550" cy="343550"/>
          </a:xfrm>
        </p:grpSpPr>
        <p:sp>
          <p:nvSpPr>
            <p:cNvPr id="208" name="Google Shape;208;p5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217;p5"/>
          <p:cNvGrpSpPr/>
          <p:nvPr/>
        </p:nvGrpSpPr>
        <p:grpSpPr>
          <a:xfrm rot="-5400000">
            <a:off x="-303096" y="4055884"/>
            <a:ext cx="1072603" cy="466362"/>
            <a:chOff x="3468800" y="239525"/>
            <a:chExt cx="843175" cy="365975"/>
          </a:xfrm>
        </p:grpSpPr>
        <p:sp>
          <p:nvSpPr>
            <p:cNvPr id="218" name="Google Shape;218;p5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" name="Google Shape;236;p5"/>
          <p:cNvGrpSpPr/>
          <p:nvPr/>
        </p:nvGrpSpPr>
        <p:grpSpPr>
          <a:xfrm rot="-5400000">
            <a:off x="-176587" y="1061646"/>
            <a:ext cx="886061" cy="173737"/>
            <a:chOff x="5589725" y="3057300"/>
            <a:chExt cx="352900" cy="68250"/>
          </a:xfrm>
        </p:grpSpPr>
        <p:sp>
          <p:nvSpPr>
            <p:cNvPr id="237" name="Google Shape;237;p5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5"/>
          <p:cNvGrpSpPr/>
          <p:nvPr/>
        </p:nvGrpSpPr>
        <p:grpSpPr>
          <a:xfrm rot="-5400000">
            <a:off x="8325619" y="4151733"/>
            <a:ext cx="921351" cy="178180"/>
            <a:chOff x="5589725" y="3057300"/>
            <a:chExt cx="352900" cy="68250"/>
          </a:xfrm>
        </p:grpSpPr>
        <p:sp>
          <p:nvSpPr>
            <p:cNvPr id="250" name="Google Shape;250;p5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6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265" name="Google Shape;265;p6"/>
          <p:cNvGrpSpPr/>
          <p:nvPr/>
        </p:nvGrpSpPr>
        <p:grpSpPr>
          <a:xfrm>
            <a:off x="8682233" y="-11"/>
            <a:ext cx="461937" cy="461937"/>
            <a:chOff x="5807050" y="884950"/>
            <a:chExt cx="343550" cy="343550"/>
          </a:xfrm>
        </p:grpSpPr>
        <p:sp>
          <p:nvSpPr>
            <p:cNvPr id="266" name="Google Shape;266;p6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" name="Google Shape;275;p6"/>
          <p:cNvGrpSpPr/>
          <p:nvPr/>
        </p:nvGrpSpPr>
        <p:grpSpPr>
          <a:xfrm>
            <a:off x="8" y="-11"/>
            <a:ext cx="461937" cy="461937"/>
            <a:chOff x="5807050" y="884950"/>
            <a:chExt cx="343550" cy="343550"/>
          </a:xfrm>
        </p:grpSpPr>
        <p:sp>
          <p:nvSpPr>
            <p:cNvPr id="276" name="Google Shape;276;p6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" name="Google Shape;285;p6"/>
          <p:cNvGrpSpPr/>
          <p:nvPr/>
        </p:nvGrpSpPr>
        <p:grpSpPr>
          <a:xfrm rot="-5400000">
            <a:off x="-303096" y="4055884"/>
            <a:ext cx="1072603" cy="466362"/>
            <a:chOff x="3468800" y="239525"/>
            <a:chExt cx="843175" cy="365975"/>
          </a:xfrm>
        </p:grpSpPr>
        <p:sp>
          <p:nvSpPr>
            <p:cNvPr id="286" name="Google Shape;286;p6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" name="Google Shape;304;p6"/>
          <p:cNvGrpSpPr/>
          <p:nvPr/>
        </p:nvGrpSpPr>
        <p:grpSpPr>
          <a:xfrm rot="-5400000">
            <a:off x="-176587" y="1061646"/>
            <a:ext cx="886061" cy="173737"/>
            <a:chOff x="5589725" y="3057300"/>
            <a:chExt cx="352900" cy="68250"/>
          </a:xfrm>
        </p:grpSpPr>
        <p:sp>
          <p:nvSpPr>
            <p:cNvPr id="305" name="Google Shape;305;p6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" name="Google Shape;317;p6"/>
          <p:cNvGrpSpPr/>
          <p:nvPr/>
        </p:nvGrpSpPr>
        <p:grpSpPr>
          <a:xfrm rot="-5400000">
            <a:off x="8325619" y="4151733"/>
            <a:ext cx="921351" cy="178180"/>
            <a:chOff x="5589725" y="3057300"/>
            <a:chExt cx="352900" cy="68250"/>
          </a:xfrm>
        </p:grpSpPr>
        <p:sp>
          <p:nvSpPr>
            <p:cNvPr id="318" name="Google Shape;318;p6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3" name="Google Shape;333;p7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334" name="Google Shape;334;p7"/>
          <p:cNvGrpSpPr/>
          <p:nvPr/>
        </p:nvGrpSpPr>
        <p:grpSpPr>
          <a:xfrm>
            <a:off x="-614971" y="4360034"/>
            <a:ext cx="1072603" cy="466362"/>
            <a:chOff x="3468800" y="239525"/>
            <a:chExt cx="843175" cy="365975"/>
          </a:xfrm>
        </p:grpSpPr>
        <p:sp>
          <p:nvSpPr>
            <p:cNvPr id="335" name="Google Shape;335;p7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" name="Google Shape;353;p7"/>
          <p:cNvGrpSpPr/>
          <p:nvPr/>
        </p:nvGrpSpPr>
        <p:grpSpPr>
          <a:xfrm rot="-5400000">
            <a:off x="-209825" y="508571"/>
            <a:ext cx="886061" cy="173737"/>
            <a:chOff x="5589725" y="3057300"/>
            <a:chExt cx="352900" cy="68250"/>
          </a:xfrm>
        </p:grpSpPr>
        <p:sp>
          <p:nvSpPr>
            <p:cNvPr id="354" name="Google Shape;354;p7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" name="Google Shape;366;p7"/>
          <p:cNvGrpSpPr/>
          <p:nvPr/>
        </p:nvGrpSpPr>
        <p:grpSpPr>
          <a:xfrm rot="-5400000">
            <a:off x="8343263" y="487821"/>
            <a:ext cx="886061" cy="173737"/>
            <a:chOff x="5589725" y="3057300"/>
            <a:chExt cx="352900" cy="68250"/>
          </a:xfrm>
        </p:grpSpPr>
        <p:sp>
          <p:nvSpPr>
            <p:cNvPr id="367" name="Google Shape;367;p7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" name="Google Shape;379;p7"/>
          <p:cNvGrpSpPr/>
          <p:nvPr/>
        </p:nvGrpSpPr>
        <p:grpSpPr>
          <a:xfrm>
            <a:off x="8749879" y="4360034"/>
            <a:ext cx="1072603" cy="466362"/>
            <a:chOff x="3468800" y="239525"/>
            <a:chExt cx="843175" cy="365975"/>
          </a:xfrm>
        </p:grpSpPr>
        <p:sp>
          <p:nvSpPr>
            <p:cNvPr id="380" name="Google Shape;380;p7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/>
          <p:nvPr/>
        </p:nvSpPr>
        <p:spPr>
          <a:xfrm>
            <a:off x="0" y="4285475"/>
            <a:ext cx="9144000" cy="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400" name="Google Shape;400;p8"/>
          <p:cNvGrpSpPr/>
          <p:nvPr/>
        </p:nvGrpSpPr>
        <p:grpSpPr>
          <a:xfrm>
            <a:off x="7755903" y="3679970"/>
            <a:ext cx="1395033" cy="605506"/>
            <a:chOff x="3468800" y="239525"/>
            <a:chExt cx="843175" cy="365975"/>
          </a:xfrm>
        </p:grpSpPr>
        <p:sp>
          <p:nvSpPr>
            <p:cNvPr id="401" name="Google Shape;401;p8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9" name="Google Shape;419;p8"/>
          <p:cNvGrpSpPr/>
          <p:nvPr/>
        </p:nvGrpSpPr>
        <p:grpSpPr>
          <a:xfrm rot="-5400000">
            <a:off x="8329553" y="582791"/>
            <a:ext cx="1067170" cy="206374"/>
            <a:chOff x="5589725" y="3057300"/>
            <a:chExt cx="352900" cy="68250"/>
          </a:xfrm>
        </p:grpSpPr>
        <p:sp>
          <p:nvSpPr>
            <p:cNvPr id="420" name="Google Shape;420;p8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2" name="Google Shape;432;p8"/>
          <p:cNvGrpSpPr/>
          <p:nvPr/>
        </p:nvGrpSpPr>
        <p:grpSpPr>
          <a:xfrm>
            <a:off x="4038415" y="4611291"/>
            <a:ext cx="1067170" cy="206374"/>
            <a:chOff x="5589725" y="3057300"/>
            <a:chExt cx="352900" cy="68250"/>
          </a:xfrm>
        </p:grpSpPr>
        <p:sp>
          <p:nvSpPr>
            <p:cNvPr id="433" name="Google Shape;433;p8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36" name="Google Shape;436;p8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37" name="Google Shape;437;p8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445" name="Google Shape;445;p8"/>
          <p:cNvGrpSpPr/>
          <p:nvPr/>
        </p:nvGrpSpPr>
        <p:grpSpPr>
          <a:xfrm rot="-5400000">
            <a:off x="-394772" y="394770"/>
            <a:ext cx="1395033" cy="605506"/>
            <a:chOff x="3468800" y="239525"/>
            <a:chExt cx="843175" cy="365975"/>
          </a:xfrm>
        </p:grpSpPr>
        <p:sp>
          <p:nvSpPr>
            <p:cNvPr id="446" name="Google Shape;446;p8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8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8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8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8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8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4" name="Google Shape;464;p8"/>
          <p:cNvGrpSpPr/>
          <p:nvPr/>
        </p:nvGrpSpPr>
        <p:grpSpPr>
          <a:xfrm>
            <a:off x="4" y="3750476"/>
            <a:ext cx="535010" cy="535010"/>
            <a:chOff x="5807050" y="884950"/>
            <a:chExt cx="343550" cy="343550"/>
          </a:xfrm>
        </p:grpSpPr>
        <p:sp>
          <p:nvSpPr>
            <p:cNvPr id="465" name="Google Shape;465;p8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9"/>
          <p:cNvSpPr/>
          <p:nvPr/>
        </p:nvSpPr>
        <p:spPr>
          <a:xfrm>
            <a:off x="0" y="4285475"/>
            <a:ext cx="9144000" cy="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477" name="Google Shape;477;p9"/>
          <p:cNvGrpSpPr/>
          <p:nvPr/>
        </p:nvGrpSpPr>
        <p:grpSpPr>
          <a:xfrm>
            <a:off x="3" y="-5"/>
            <a:ext cx="1395033" cy="605506"/>
            <a:chOff x="3468800" y="239525"/>
            <a:chExt cx="843175" cy="365975"/>
          </a:xfrm>
        </p:grpSpPr>
        <p:sp>
          <p:nvSpPr>
            <p:cNvPr id="478" name="Google Shape;478;p9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" name="Google Shape;496;p9"/>
          <p:cNvGrpSpPr/>
          <p:nvPr/>
        </p:nvGrpSpPr>
        <p:grpSpPr>
          <a:xfrm rot="-5400000">
            <a:off x="-183947" y="3568991"/>
            <a:ext cx="1067170" cy="206374"/>
            <a:chOff x="5589725" y="3057300"/>
            <a:chExt cx="352900" cy="68250"/>
          </a:xfrm>
        </p:grpSpPr>
        <p:sp>
          <p:nvSpPr>
            <p:cNvPr id="497" name="Google Shape;497;p9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" name="Google Shape;509;p9"/>
          <p:cNvGrpSpPr/>
          <p:nvPr/>
        </p:nvGrpSpPr>
        <p:grpSpPr>
          <a:xfrm>
            <a:off x="7361728" y="164304"/>
            <a:ext cx="1067170" cy="206374"/>
            <a:chOff x="5589725" y="3057300"/>
            <a:chExt cx="352900" cy="68250"/>
          </a:xfrm>
        </p:grpSpPr>
        <p:sp>
          <p:nvSpPr>
            <p:cNvPr id="510" name="Google Shape;510;p9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" name="Google Shape;522;p9"/>
          <p:cNvGrpSpPr/>
          <p:nvPr/>
        </p:nvGrpSpPr>
        <p:grpSpPr>
          <a:xfrm rot="-5400000">
            <a:off x="8143728" y="3285195"/>
            <a:ext cx="1395033" cy="605506"/>
            <a:chOff x="3468800" y="239525"/>
            <a:chExt cx="843175" cy="365975"/>
          </a:xfrm>
        </p:grpSpPr>
        <p:sp>
          <p:nvSpPr>
            <p:cNvPr id="523" name="Google Shape;523;p9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9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9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9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9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9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9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9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9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9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9"/>
          <p:cNvGrpSpPr/>
          <p:nvPr/>
        </p:nvGrpSpPr>
        <p:grpSpPr>
          <a:xfrm>
            <a:off x="8608979" y="1"/>
            <a:ext cx="535010" cy="535010"/>
            <a:chOff x="5807050" y="884950"/>
            <a:chExt cx="343550" cy="343550"/>
          </a:xfrm>
        </p:grpSpPr>
        <p:sp>
          <p:nvSpPr>
            <p:cNvPr id="542" name="Google Shape;542;p9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9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1" name="Google Shape;551;p9"/>
          <p:cNvSpPr txBox="1">
            <a:spLocks noGrp="1"/>
          </p:cNvSpPr>
          <p:nvPr>
            <p:ph type="title"/>
          </p:nvPr>
        </p:nvSpPr>
        <p:spPr>
          <a:xfrm>
            <a:off x="2138101" y="1371925"/>
            <a:ext cx="4867800" cy="71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52" name="Google Shape;552;p9"/>
          <p:cNvSpPr txBox="1">
            <a:spLocks noGrp="1"/>
          </p:cNvSpPr>
          <p:nvPr>
            <p:ph type="subTitle" idx="1"/>
          </p:nvPr>
        </p:nvSpPr>
        <p:spPr>
          <a:xfrm>
            <a:off x="2138099" y="2008775"/>
            <a:ext cx="4867800" cy="11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10"/>
          <p:cNvSpPr/>
          <p:nvPr/>
        </p:nvSpPr>
        <p:spPr>
          <a:xfrm flipH="1">
            <a:off x="0" y="4285475"/>
            <a:ext cx="9144000" cy="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556" name="Google Shape;556;p10"/>
          <p:cNvGrpSpPr/>
          <p:nvPr/>
        </p:nvGrpSpPr>
        <p:grpSpPr>
          <a:xfrm flipH="1">
            <a:off x="7748964" y="-5"/>
            <a:ext cx="1395033" cy="605506"/>
            <a:chOff x="3468800" y="239525"/>
            <a:chExt cx="843175" cy="365975"/>
          </a:xfrm>
        </p:grpSpPr>
        <p:sp>
          <p:nvSpPr>
            <p:cNvPr id="557" name="Google Shape;557;p10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0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0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0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0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0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0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0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0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0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0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0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0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0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0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0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0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0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" name="Google Shape;575;p10"/>
          <p:cNvGrpSpPr/>
          <p:nvPr/>
        </p:nvGrpSpPr>
        <p:grpSpPr>
          <a:xfrm rot="5400000" flipH="1">
            <a:off x="8260778" y="3568991"/>
            <a:ext cx="1067170" cy="206374"/>
            <a:chOff x="5589725" y="3057300"/>
            <a:chExt cx="352900" cy="68250"/>
          </a:xfrm>
        </p:grpSpPr>
        <p:sp>
          <p:nvSpPr>
            <p:cNvPr id="576" name="Google Shape;576;p10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0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0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0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0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0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0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0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0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0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0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0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" name="Google Shape;588;p10"/>
          <p:cNvGrpSpPr/>
          <p:nvPr/>
        </p:nvGrpSpPr>
        <p:grpSpPr>
          <a:xfrm flipH="1">
            <a:off x="715103" y="164304"/>
            <a:ext cx="1067170" cy="206374"/>
            <a:chOff x="5589725" y="3057300"/>
            <a:chExt cx="352900" cy="68250"/>
          </a:xfrm>
        </p:grpSpPr>
        <p:sp>
          <p:nvSpPr>
            <p:cNvPr id="589" name="Google Shape;589;p10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0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0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0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0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0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0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0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0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0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0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0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1" name="Google Shape;601;p10"/>
          <p:cNvGrpSpPr/>
          <p:nvPr/>
        </p:nvGrpSpPr>
        <p:grpSpPr>
          <a:xfrm rot="5400000" flipH="1">
            <a:off x="-394761" y="3285195"/>
            <a:ext cx="1395033" cy="605506"/>
            <a:chOff x="3468800" y="239525"/>
            <a:chExt cx="843175" cy="365975"/>
          </a:xfrm>
        </p:grpSpPr>
        <p:sp>
          <p:nvSpPr>
            <p:cNvPr id="602" name="Google Shape;602;p10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0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0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0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0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0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0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0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0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0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0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0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0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0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0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0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0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0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10"/>
          <p:cNvGrpSpPr/>
          <p:nvPr/>
        </p:nvGrpSpPr>
        <p:grpSpPr>
          <a:xfrm flipH="1">
            <a:off x="11" y="1"/>
            <a:ext cx="535010" cy="535010"/>
            <a:chOff x="5807050" y="884950"/>
            <a:chExt cx="343550" cy="343550"/>
          </a:xfrm>
        </p:grpSpPr>
        <p:sp>
          <p:nvSpPr>
            <p:cNvPr id="621" name="Google Shape;621;p10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0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0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0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0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0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0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0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0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 Vietnam Pro Black"/>
              <a:buNone/>
              <a:defRPr sz="3000">
                <a:solidFill>
                  <a:schemeClr val="dk1"/>
                </a:solidFill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Inter"/>
              <a:buChar char="■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p25"/>
          <p:cNvSpPr txBox="1">
            <a:spLocks noGrp="1"/>
          </p:cNvSpPr>
          <p:nvPr>
            <p:ph type="ctrTitle"/>
          </p:nvPr>
        </p:nvSpPr>
        <p:spPr>
          <a:xfrm>
            <a:off x="697800" y="1031363"/>
            <a:ext cx="7748400" cy="195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FY’26 Budget  </a:t>
            </a:r>
            <a:r>
              <a:rPr lang="en" sz="4100">
                <a:solidFill>
                  <a:schemeClr val="lt1"/>
                </a:solidFill>
              </a:rPr>
              <a:t>ENROLLMENT</a:t>
            </a:r>
            <a:endParaRPr sz="4100">
              <a:solidFill>
                <a:schemeClr val="lt1"/>
              </a:solidFill>
            </a:endParaRPr>
          </a:p>
        </p:txBody>
      </p:sp>
      <p:sp>
        <p:nvSpPr>
          <p:cNvPr id="1389" name="Google Shape;1389;p25"/>
          <p:cNvSpPr txBox="1">
            <a:spLocks noGrp="1"/>
          </p:cNvSpPr>
          <p:nvPr>
            <p:ph type="subTitle" idx="1"/>
          </p:nvPr>
        </p:nvSpPr>
        <p:spPr>
          <a:xfrm>
            <a:off x="2543100" y="3093038"/>
            <a:ext cx="40578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November 19, 2024</a:t>
            </a:r>
            <a:endParaRPr b="1"/>
          </a:p>
        </p:txBody>
      </p:sp>
      <p:pic>
        <p:nvPicPr>
          <p:cNvPr id="1390" name="Google Shape;1390;p25" title="CSD Circle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625" y="120278"/>
            <a:ext cx="1637198" cy="1637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34"/>
          <p:cNvSpPr txBox="1">
            <a:spLocks noGrp="1"/>
          </p:cNvSpPr>
          <p:nvPr>
            <p:ph type="title"/>
          </p:nvPr>
        </p:nvSpPr>
        <p:spPr>
          <a:xfrm>
            <a:off x="612975" y="208300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TUITION STUDENT SUMMARY</a:t>
            </a:r>
            <a:endParaRPr/>
          </a:p>
        </p:txBody>
      </p:sp>
      <p:graphicFrame>
        <p:nvGraphicFramePr>
          <p:cNvPr id="1467" name="Google Shape;1467;p34"/>
          <p:cNvGraphicFramePr/>
          <p:nvPr/>
        </p:nvGraphicFramePr>
        <p:xfrm>
          <a:off x="131550" y="1207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{137D4755-C5AD-4403-9EBC-0B9685D5CB72}</a:tableStyleId>
              </a:tblPr>
              <a:tblGrid>
                <a:gridCol w="133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8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8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8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99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TUITION</a:t>
                      </a:r>
                      <a:endParaRPr sz="1600" b="1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16-17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17-18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18-19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19-20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20-21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21-22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22-23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23-24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24-25</a:t>
                      </a:r>
                      <a:endParaRPr sz="1600" b="1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9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Total Tuition Students</a:t>
                      </a:r>
                      <a:endParaRPr sz="1600" b="1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6675" marR="66675" marT="66675" marB="6667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55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6675" marR="66675" marT="66675" marB="6667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50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6675" marR="66675" marT="66675" marB="6667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49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6675" marR="66675" marT="66675" marB="6667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68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6675" marR="66675" marT="66675" marB="6667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76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6675" marR="66675" marT="66675" marB="6667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80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6675" marR="66675" marT="66675" marB="6667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107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6675" marR="66675" marT="66675" marB="6667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98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6675" marR="66675" marT="66675" marB="6667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110</a:t>
                      </a:r>
                      <a:endParaRPr sz="1600" b="1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6675" marR="66675" marT="66675" marB="6667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6675" marR="66675" marT="66675" marB="6667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6675" marR="66675" marT="66675" marB="6667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6675" marR="66675" marT="66675" marB="6667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6675" marR="66675" marT="66675" marB="6667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6675" marR="66675" marT="66675" marB="6667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6675" marR="66675" marT="66675" marB="6667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6675" marR="66675" marT="66675" marB="6667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6675" marR="66675" marT="66675" marB="6667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6675" marR="66675" marT="66675" marB="6667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6675" marR="66675" marT="66675" marB="6667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69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Total at CHS</a:t>
                      </a:r>
                      <a:endParaRPr sz="1600" b="1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6675" marR="66675" marT="66675" marB="6667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54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6675" marR="66675" marT="66675" marB="6667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49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6675" marR="66675" marT="66675" marB="6667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47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6675" marR="66675" marT="66675" marB="6667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56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6675" marR="66675" marT="66675" marB="6667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58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6675" marR="66675" marT="66675" marB="6667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52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6675" marR="66675" marT="66675" marB="6667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68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6675" marR="66675" marT="66675" marB="6667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78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6675" marR="66675" marT="66675" marB="6667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94</a:t>
                      </a:r>
                      <a:endParaRPr sz="1600" b="1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6675" marR="66675" marT="66675" marB="6667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69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Total at CMS</a:t>
                      </a:r>
                      <a:endParaRPr sz="1600" b="1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6675" marR="66675" marT="66675" marB="6667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6675" marR="66675" marT="66675" marB="6667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6675" marR="66675" marT="66675" marB="6667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2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6675" marR="66675" marT="66675" marB="6667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12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6675" marR="66675" marT="66675" marB="6667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19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6675" marR="66675" marT="66675" marB="6667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28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6675" marR="66675" marT="66675" marB="6667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39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6675" marR="66675" marT="66675" marB="6667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20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6675" marR="66675" marT="66675" marB="6667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16</a:t>
                      </a:r>
                      <a:endParaRPr sz="1600" b="1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6675" marR="66675" marT="66675" marB="6667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468" name="Google Shape;1468;p34" title="CSD Circle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1950" y="116729"/>
            <a:ext cx="884524" cy="884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9" name="Google Shape;1469;p34" title="CSD Circle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425" y="116729"/>
            <a:ext cx="884524" cy="884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26"/>
          <p:cNvSpPr txBox="1">
            <a:spLocks noGrp="1"/>
          </p:cNvSpPr>
          <p:nvPr>
            <p:ph type="title"/>
          </p:nvPr>
        </p:nvSpPr>
        <p:spPr>
          <a:xfrm>
            <a:off x="4053450" y="433075"/>
            <a:ext cx="4740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ENROLLMENT</a:t>
            </a:r>
            <a:endParaRPr/>
          </a:p>
        </p:txBody>
      </p:sp>
      <p:sp>
        <p:nvSpPr>
          <p:cNvPr id="1396" name="Google Shape;1396;p26"/>
          <p:cNvSpPr txBox="1">
            <a:spLocks noGrp="1"/>
          </p:cNvSpPr>
          <p:nvPr>
            <p:ph type="body" idx="4294967295"/>
          </p:nvPr>
        </p:nvSpPr>
        <p:spPr>
          <a:xfrm>
            <a:off x="4064275" y="1633050"/>
            <a:ext cx="4333800" cy="29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McKibben Demographic research was established in 1989.  The provide comprehensive demographic studies for schools, planners and developers across the country.</a:t>
            </a:r>
            <a:endParaRPr sz="1500"/>
          </a:p>
          <a:p>
            <a:pPr marL="274320" lvl="0" indent="-23240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/>
              <a:t>Revised October 2024.  CSD will see some enrollment growth over the next 10 years.</a:t>
            </a:r>
            <a:br>
              <a:rPr lang="en" sz="1500"/>
            </a:br>
            <a:endParaRPr sz="1500">
              <a:solidFill>
                <a:schemeClr val="dk2"/>
              </a:solidFill>
            </a:endParaRPr>
          </a:p>
          <a:p>
            <a:pPr marL="274320" lvl="0" indent="-23240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/>
              <a:t>Total district enrollment is forecasted to increase by 99 students or 4.5% from 2024-2034.</a:t>
            </a:r>
            <a:endParaRPr sz="1500"/>
          </a:p>
        </p:txBody>
      </p:sp>
      <p:sp>
        <p:nvSpPr>
          <p:cNvPr id="1397" name="Google Shape;1397;p26"/>
          <p:cNvSpPr/>
          <p:nvPr/>
        </p:nvSpPr>
        <p:spPr>
          <a:xfrm>
            <a:off x="4053438" y="1102750"/>
            <a:ext cx="4191000" cy="54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98" name="Google Shape;1398;p26"/>
          <p:cNvPicPr preferRelativeResize="0"/>
          <p:nvPr/>
        </p:nvPicPr>
        <p:blipFill rotWithShape="1">
          <a:blip r:embed="rId3">
            <a:alphaModFix/>
          </a:blip>
          <a:srcRect l="15440" t="922" b="922"/>
          <a:stretch/>
        </p:blipFill>
        <p:spPr>
          <a:xfrm>
            <a:off x="899513" y="535000"/>
            <a:ext cx="2885401" cy="4073501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99" name="Google Shape;1399;p26"/>
          <p:cNvSpPr txBox="1">
            <a:spLocks noGrp="1"/>
          </p:cNvSpPr>
          <p:nvPr>
            <p:ph type="subTitle" idx="4294967295"/>
          </p:nvPr>
        </p:nvSpPr>
        <p:spPr>
          <a:xfrm>
            <a:off x="4099534" y="1110150"/>
            <a:ext cx="4108200" cy="2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Be Vietnam Pro Black"/>
                <a:ea typeface="Be Vietnam Pro Black"/>
                <a:cs typeface="Be Vietnam Pro Black"/>
                <a:sym typeface="Be Vietnam Pro Black"/>
              </a:rPr>
              <a:t>Dr. Jerome McKibben</a:t>
            </a:r>
            <a:endParaRPr sz="1800">
              <a:solidFill>
                <a:schemeClr val="dk2"/>
              </a:solidFill>
              <a:latin typeface="Be Vietnam Pro Black"/>
              <a:ea typeface="Be Vietnam Pro Black"/>
              <a:cs typeface="Be Vietnam Pro Black"/>
              <a:sym typeface="Be Vietnam Pro Black"/>
            </a:endParaRPr>
          </a:p>
        </p:txBody>
      </p:sp>
      <p:sp>
        <p:nvSpPr>
          <p:cNvPr id="1400" name="Google Shape;1400;p26"/>
          <p:cNvSpPr txBox="1">
            <a:spLocks noGrp="1"/>
          </p:cNvSpPr>
          <p:nvPr>
            <p:ph type="subTitle" idx="4294967295"/>
          </p:nvPr>
        </p:nvSpPr>
        <p:spPr>
          <a:xfrm>
            <a:off x="4099534" y="1396950"/>
            <a:ext cx="4108200" cy="2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Senior Demographer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401" name="Google Shape;140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9525" y="535003"/>
            <a:ext cx="2885400" cy="3333971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02" name="Google Shape;140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9525" y="2941375"/>
            <a:ext cx="2885400" cy="166712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27"/>
          <p:cNvSpPr txBox="1">
            <a:spLocks noGrp="1"/>
          </p:cNvSpPr>
          <p:nvPr>
            <p:ph type="title"/>
          </p:nvPr>
        </p:nvSpPr>
        <p:spPr>
          <a:xfrm>
            <a:off x="765075" y="240600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DISTRICT ENROLLMENT </a:t>
            </a:r>
            <a:endParaRPr/>
          </a:p>
        </p:txBody>
      </p:sp>
      <p:graphicFrame>
        <p:nvGraphicFramePr>
          <p:cNvPr id="1408" name="Google Shape;1408;p27"/>
          <p:cNvGraphicFramePr/>
          <p:nvPr/>
        </p:nvGraphicFramePr>
        <p:xfrm>
          <a:off x="2494800" y="874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{52B57222-4A9D-4DAC-A9CF-3324A42D8FD4}</a:tableStyleId>
              </a:tblPr>
              <a:tblGrid>
                <a:gridCol w="236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Be Vietnam Pro Black"/>
                          <a:ea typeface="Be Vietnam Pro Black"/>
                          <a:cs typeface="Be Vietnam Pro Black"/>
                          <a:sym typeface="Be Vietnam Pro Black"/>
                        </a:rPr>
                        <a:t>Past and Future</a:t>
                      </a:r>
                      <a:endParaRPr sz="18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Be Vietnam Pro Black"/>
                          <a:ea typeface="Be Vietnam Pro Black"/>
                          <a:cs typeface="Be Vietnam Pro Black"/>
                          <a:sym typeface="Be Vietnam Pro Black"/>
                        </a:rPr>
                        <a:t>2009</a:t>
                      </a:r>
                      <a:endParaRPr sz="15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2,162</a:t>
                      </a:r>
                      <a:endParaRPr sz="15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Be Vietnam Pro Black"/>
                          <a:ea typeface="Be Vietnam Pro Black"/>
                          <a:cs typeface="Be Vietnam Pro Black"/>
                          <a:sym typeface="Be Vietnam Pro Black"/>
                        </a:rPr>
                        <a:t>2012</a:t>
                      </a:r>
                      <a:endParaRPr sz="1300">
                        <a:solidFill>
                          <a:schemeClr val="lt1"/>
                        </a:solidFill>
                        <a:latin typeface="Be Vietnam Pro Black"/>
                        <a:ea typeface="Be Vietnam Pro Black"/>
                        <a:cs typeface="Be Vietnam Pro Black"/>
                        <a:sym typeface="Be Vietnam Pro Blac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2,144</a:t>
                      </a:r>
                      <a:endParaRPr sz="13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Be Vietnam Pro Black"/>
                          <a:ea typeface="Be Vietnam Pro Black"/>
                          <a:cs typeface="Be Vietnam Pro Black"/>
                          <a:sym typeface="Be Vietnam Pro Black"/>
                        </a:rPr>
                        <a:t>2015</a:t>
                      </a:r>
                      <a:endParaRPr sz="1300">
                        <a:solidFill>
                          <a:schemeClr val="lt1"/>
                        </a:solidFill>
                        <a:latin typeface="Be Vietnam Pro Black"/>
                        <a:ea typeface="Be Vietnam Pro Black"/>
                        <a:cs typeface="Be Vietnam Pro Black"/>
                        <a:sym typeface="Be Vietnam Pro Blac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2,150</a:t>
                      </a:r>
                      <a:endParaRPr sz="13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Be Vietnam Pro Black"/>
                          <a:ea typeface="Be Vietnam Pro Black"/>
                          <a:cs typeface="Be Vietnam Pro Black"/>
                          <a:sym typeface="Be Vietnam Pro Black"/>
                        </a:rPr>
                        <a:t>2018</a:t>
                      </a:r>
                      <a:endParaRPr sz="1300">
                        <a:solidFill>
                          <a:schemeClr val="lt1"/>
                        </a:solidFill>
                        <a:latin typeface="Be Vietnam Pro Black"/>
                        <a:ea typeface="Be Vietnam Pro Black"/>
                        <a:cs typeface="Be Vietnam Pro Black"/>
                        <a:sym typeface="Be Vietnam Pro Blac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2,106</a:t>
                      </a:r>
                      <a:endParaRPr sz="13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Be Vietnam Pro Black"/>
                          <a:ea typeface="Be Vietnam Pro Black"/>
                          <a:cs typeface="Be Vietnam Pro Black"/>
                          <a:sym typeface="Be Vietnam Pro Black"/>
                        </a:rPr>
                        <a:t>2021</a:t>
                      </a:r>
                      <a:endParaRPr sz="1300">
                        <a:solidFill>
                          <a:schemeClr val="lt1"/>
                        </a:solidFill>
                        <a:latin typeface="Be Vietnam Pro Black"/>
                        <a:ea typeface="Be Vietnam Pro Black"/>
                        <a:cs typeface="Be Vietnam Pro Black"/>
                        <a:sym typeface="Be Vietnam Pro Blac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2,154</a:t>
                      </a:r>
                      <a:endParaRPr sz="13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accent1"/>
                          </a:solidFill>
                          <a:latin typeface="Be Vietnam Pro Black"/>
                          <a:ea typeface="Be Vietnam Pro Black"/>
                          <a:cs typeface="Be Vietnam Pro Black"/>
                          <a:sym typeface="Be Vietnam Pro Black"/>
                        </a:rPr>
                        <a:t>2024 Current</a:t>
                      </a:r>
                      <a:endParaRPr sz="1300">
                        <a:solidFill>
                          <a:schemeClr val="accent1"/>
                        </a:solidFill>
                        <a:latin typeface="Be Vietnam Pro Black"/>
                        <a:ea typeface="Be Vietnam Pro Black"/>
                        <a:cs typeface="Be Vietnam Pro Black"/>
                        <a:sym typeface="Be Vietnam Pro Blac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chemeClr val="accen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2,202</a:t>
                      </a:r>
                      <a:endParaRPr sz="1300" b="1">
                        <a:solidFill>
                          <a:schemeClr val="accen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6AA84F"/>
                          </a:solidFill>
                          <a:latin typeface="Be Vietnam Pro Black"/>
                          <a:ea typeface="Be Vietnam Pro Black"/>
                          <a:cs typeface="Be Vietnam Pro Black"/>
                          <a:sym typeface="Be Vietnam Pro Black"/>
                        </a:rPr>
                        <a:t>2027</a:t>
                      </a:r>
                      <a:endParaRPr sz="1300">
                        <a:solidFill>
                          <a:srgbClr val="6AA84F"/>
                        </a:solidFill>
                        <a:latin typeface="Be Vietnam Pro Black"/>
                        <a:ea typeface="Be Vietnam Pro Black"/>
                        <a:cs typeface="Be Vietnam Pro Black"/>
                        <a:sym typeface="Be Vietnam Pro Blac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6AA84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2,252</a:t>
                      </a:r>
                      <a:endParaRPr sz="1300" b="1">
                        <a:solidFill>
                          <a:srgbClr val="6AA84F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6AA84F"/>
                          </a:solidFill>
                          <a:latin typeface="Be Vietnam Pro Black"/>
                          <a:ea typeface="Be Vietnam Pro Black"/>
                          <a:cs typeface="Be Vietnam Pro Black"/>
                          <a:sym typeface="Be Vietnam Pro Black"/>
                        </a:rPr>
                        <a:t>2030</a:t>
                      </a:r>
                      <a:endParaRPr sz="1300">
                        <a:solidFill>
                          <a:srgbClr val="6AA84F"/>
                        </a:solidFill>
                        <a:latin typeface="Be Vietnam Pro Black"/>
                        <a:ea typeface="Be Vietnam Pro Black"/>
                        <a:cs typeface="Be Vietnam Pro Black"/>
                        <a:sym typeface="Be Vietnam Pro Blac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6AA84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2,303</a:t>
                      </a:r>
                      <a:endParaRPr sz="1300" b="1">
                        <a:solidFill>
                          <a:srgbClr val="6AA84F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6AA84F"/>
                          </a:solidFill>
                          <a:latin typeface="Be Vietnam Pro Black"/>
                          <a:ea typeface="Be Vietnam Pro Black"/>
                          <a:cs typeface="Be Vietnam Pro Black"/>
                          <a:sym typeface="Be Vietnam Pro Black"/>
                        </a:rPr>
                        <a:t>2034</a:t>
                      </a:r>
                      <a:endParaRPr sz="1300">
                        <a:solidFill>
                          <a:srgbClr val="6AA84F"/>
                        </a:solidFill>
                        <a:latin typeface="Be Vietnam Pro Black"/>
                        <a:ea typeface="Be Vietnam Pro Black"/>
                        <a:cs typeface="Be Vietnam Pro Black"/>
                        <a:sym typeface="Be Vietnam Pro Blac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6AA84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2,297</a:t>
                      </a:r>
                      <a:endParaRPr sz="1300" b="1">
                        <a:solidFill>
                          <a:srgbClr val="6AA84F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409" name="Google Shape;1409;p27" title="CSD Circle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250" y="1368488"/>
            <a:ext cx="1282651" cy="128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0" name="Google Shape;1410;p27" title="CSD Circle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9625" y="1404213"/>
            <a:ext cx="1282651" cy="128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28"/>
          <p:cNvSpPr txBox="1">
            <a:spLocks noGrp="1"/>
          </p:cNvSpPr>
          <p:nvPr>
            <p:ph type="title"/>
          </p:nvPr>
        </p:nvSpPr>
        <p:spPr>
          <a:xfrm>
            <a:off x="725850" y="544900"/>
            <a:ext cx="79707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VERMONT </a:t>
            </a:r>
            <a:endParaRPr>
              <a:solidFill>
                <a:srgbClr val="38761D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EDUCATION QUALITY STANDARDS</a:t>
            </a:r>
            <a:endParaRPr/>
          </a:p>
        </p:txBody>
      </p:sp>
      <p:pic>
        <p:nvPicPr>
          <p:cNvPr id="1416" name="Google Shape;141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9013" y="1196200"/>
            <a:ext cx="5431325" cy="3101576"/>
          </a:xfrm>
          <a:prstGeom prst="rect">
            <a:avLst/>
          </a:prstGeom>
          <a:noFill/>
          <a:ln>
            <a:noFill/>
          </a:ln>
        </p:spPr>
      </p:pic>
      <p:sp>
        <p:nvSpPr>
          <p:cNvPr id="1417" name="Google Shape;1417;p28"/>
          <p:cNvSpPr txBox="1">
            <a:spLocks noGrp="1"/>
          </p:cNvSpPr>
          <p:nvPr>
            <p:ph type="subTitle" idx="4294967295"/>
          </p:nvPr>
        </p:nvSpPr>
        <p:spPr>
          <a:xfrm>
            <a:off x="163625" y="1196188"/>
            <a:ext cx="1745400" cy="2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Be Vietnam Pro Black"/>
                <a:ea typeface="Be Vietnam Pro Black"/>
                <a:cs typeface="Be Vietnam Pro Black"/>
                <a:sym typeface="Be Vietnam Pro Black"/>
              </a:rPr>
              <a:t>DAY 2</a:t>
            </a:r>
            <a:endParaRPr sz="2000">
              <a:solidFill>
                <a:schemeClr val="dk2"/>
              </a:solidFill>
              <a:latin typeface="Be Vietnam Pro Black"/>
              <a:ea typeface="Be Vietnam Pro Black"/>
              <a:cs typeface="Be Vietnam Pro Black"/>
              <a:sym typeface="Be Vietnam Pro Black"/>
            </a:endParaRPr>
          </a:p>
        </p:txBody>
      </p:sp>
      <p:sp>
        <p:nvSpPr>
          <p:cNvPr id="1418" name="Google Shape;1418;p28"/>
          <p:cNvSpPr/>
          <p:nvPr/>
        </p:nvSpPr>
        <p:spPr>
          <a:xfrm>
            <a:off x="92225" y="1196202"/>
            <a:ext cx="1888200" cy="6921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28"/>
          <p:cNvSpPr txBox="1">
            <a:spLocks noGrp="1"/>
          </p:cNvSpPr>
          <p:nvPr>
            <p:ph type="subTitle" idx="4294967295"/>
          </p:nvPr>
        </p:nvSpPr>
        <p:spPr>
          <a:xfrm>
            <a:off x="163625" y="1432288"/>
            <a:ext cx="1745400" cy="2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Be Vietnam Pro ExtraBold"/>
                <a:ea typeface="Be Vietnam Pro ExtraBold"/>
                <a:cs typeface="Be Vietnam Pro ExtraBold"/>
                <a:sym typeface="Be Vietnam Pro ExtraBold"/>
              </a:rPr>
              <a:t>GRADES </a:t>
            </a:r>
            <a:endParaRPr sz="2000">
              <a:solidFill>
                <a:schemeClr val="dk2"/>
              </a:solidFill>
              <a:latin typeface="Be Vietnam Pro ExtraBold"/>
              <a:ea typeface="Be Vietnam Pro ExtraBold"/>
              <a:cs typeface="Be Vietnam Pro ExtraBold"/>
              <a:sym typeface="Be Vietnam Pro Extra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Be Vietnam Pro ExtraBold"/>
                <a:ea typeface="Be Vietnam Pro ExtraBold"/>
                <a:cs typeface="Be Vietnam Pro ExtraBold"/>
                <a:sym typeface="Be Vietnam Pro ExtraBold"/>
              </a:rPr>
              <a:t>K-3</a:t>
            </a:r>
            <a:endParaRPr sz="2000">
              <a:solidFill>
                <a:schemeClr val="dk2"/>
              </a:solidFill>
              <a:latin typeface="Be Vietnam Pro ExtraBold"/>
              <a:ea typeface="Be Vietnam Pro ExtraBold"/>
              <a:cs typeface="Be Vietnam Pro ExtraBold"/>
              <a:sym typeface="Be Vietnam Pro ExtraBold"/>
            </a:endParaRPr>
          </a:p>
        </p:txBody>
      </p:sp>
      <p:sp>
        <p:nvSpPr>
          <p:cNvPr id="1420" name="Google Shape;1420;p28"/>
          <p:cNvSpPr/>
          <p:nvPr/>
        </p:nvSpPr>
        <p:spPr>
          <a:xfrm>
            <a:off x="7208950" y="1196202"/>
            <a:ext cx="1888200" cy="6921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28"/>
          <p:cNvSpPr txBox="1">
            <a:spLocks noGrp="1"/>
          </p:cNvSpPr>
          <p:nvPr>
            <p:ph type="subTitle" idx="4294967295"/>
          </p:nvPr>
        </p:nvSpPr>
        <p:spPr>
          <a:xfrm>
            <a:off x="7280350" y="1432288"/>
            <a:ext cx="1745400" cy="2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Be Vietnam Pro ExtraBold"/>
                <a:ea typeface="Be Vietnam Pro ExtraBold"/>
                <a:cs typeface="Be Vietnam Pro ExtraBold"/>
                <a:sym typeface="Be Vietnam Pro ExtraBold"/>
              </a:rPr>
              <a:t>GRADES </a:t>
            </a:r>
            <a:endParaRPr sz="2000">
              <a:solidFill>
                <a:schemeClr val="dk2"/>
              </a:solidFill>
              <a:latin typeface="Be Vietnam Pro ExtraBold"/>
              <a:ea typeface="Be Vietnam Pro ExtraBold"/>
              <a:cs typeface="Be Vietnam Pro ExtraBold"/>
              <a:sym typeface="Be Vietnam Pro Extra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Be Vietnam Pro ExtraBold"/>
                <a:ea typeface="Be Vietnam Pro ExtraBold"/>
                <a:cs typeface="Be Vietnam Pro ExtraBold"/>
                <a:sym typeface="Be Vietnam Pro ExtraBold"/>
              </a:rPr>
              <a:t>4-12</a:t>
            </a:r>
            <a:endParaRPr sz="2000">
              <a:solidFill>
                <a:schemeClr val="dk2"/>
              </a:solidFill>
              <a:latin typeface="Be Vietnam Pro ExtraBold"/>
              <a:ea typeface="Be Vietnam Pro ExtraBold"/>
              <a:cs typeface="Be Vietnam Pro ExtraBold"/>
              <a:sym typeface="Be Vietnam Pro ExtraBold"/>
            </a:endParaRPr>
          </a:p>
        </p:txBody>
      </p:sp>
      <p:sp>
        <p:nvSpPr>
          <p:cNvPr id="1422" name="Google Shape;1422;p28"/>
          <p:cNvSpPr txBox="1"/>
          <p:nvPr/>
        </p:nvSpPr>
        <p:spPr>
          <a:xfrm>
            <a:off x="92225" y="1888300"/>
            <a:ext cx="1888200" cy="24096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Be Vietnam Pro ExtraBold"/>
              <a:ea typeface="Be Vietnam Pro ExtraBold"/>
              <a:cs typeface="Be Vietnam Pro ExtraBold"/>
              <a:sym typeface="Be Vietnam Pro Extra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Be Vietnam Pro ExtraBold"/>
              <a:ea typeface="Be Vietnam Pro ExtraBold"/>
              <a:cs typeface="Be Vietnam Pro ExtraBold"/>
              <a:sym typeface="Be Vietnam Pro Extra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e Vietnam Pro ExtraBold"/>
                <a:ea typeface="Be Vietnam Pro ExtraBold"/>
                <a:cs typeface="Be Vietnam Pro ExtraBold"/>
                <a:sym typeface="Be Vietnam Pro ExtraBold"/>
              </a:rPr>
              <a:t>20 students per classroom </a:t>
            </a:r>
            <a:endParaRPr sz="1800">
              <a:solidFill>
                <a:schemeClr val="lt1"/>
              </a:solidFill>
              <a:latin typeface="Be Vietnam Pro ExtraBold"/>
              <a:ea typeface="Be Vietnam Pro ExtraBold"/>
              <a:cs typeface="Be Vietnam Pro ExtraBold"/>
              <a:sym typeface="Be Vietnam Pro ExtraBold"/>
            </a:endParaRPr>
          </a:p>
        </p:txBody>
      </p:sp>
      <p:sp>
        <p:nvSpPr>
          <p:cNvPr id="1423" name="Google Shape;1423;p28"/>
          <p:cNvSpPr txBox="1"/>
          <p:nvPr/>
        </p:nvSpPr>
        <p:spPr>
          <a:xfrm>
            <a:off x="7209025" y="1888300"/>
            <a:ext cx="1888200" cy="24096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Be Vietnam Pro ExtraBold"/>
              <a:ea typeface="Be Vietnam Pro ExtraBold"/>
              <a:cs typeface="Be Vietnam Pro ExtraBold"/>
              <a:sym typeface="Be Vietnam Pro Extra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e Vietnam Pro ExtraBold"/>
                <a:ea typeface="Be Vietnam Pro ExtraBold"/>
                <a:cs typeface="Be Vietnam Pro ExtraBold"/>
                <a:sym typeface="Be Vietnam Pro ExtraBold"/>
              </a:rPr>
              <a:t>24 students per classroom </a:t>
            </a:r>
            <a:endParaRPr sz="1800">
              <a:solidFill>
                <a:schemeClr val="lt1"/>
              </a:solidFill>
              <a:latin typeface="Be Vietnam Pro ExtraBold"/>
              <a:ea typeface="Be Vietnam Pro ExtraBold"/>
              <a:cs typeface="Be Vietnam Pro ExtraBold"/>
              <a:sym typeface="Be Vietnam Pro Extra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Be Vietnam Pro ExtraBold"/>
              <a:ea typeface="Be Vietnam Pro ExtraBold"/>
              <a:cs typeface="Be Vietnam Pro ExtraBold"/>
              <a:sym typeface="Be Vietnam Pro Extra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e Vietnam Pro ExtraBold"/>
                <a:ea typeface="Be Vietnam Pro ExtraBold"/>
                <a:cs typeface="Be Vietnam Pro ExtraBold"/>
                <a:sym typeface="Be Vietnam Pro ExtraBold"/>
              </a:rPr>
              <a:t>100 students per teacher</a:t>
            </a:r>
            <a:endParaRPr sz="1800">
              <a:solidFill>
                <a:schemeClr val="lt1"/>
              </a:solidFill>
              <a:latin typeface="Be Vietnam Pro ExtraBold"/>
              <a:ea typeface="Be Vietnam Pro ExtraBold"/>
              <a:cs typeface="Be Vietnam Pro ExtraBold"/>
              <a:sym typeface="Be Vietnam Pro Extra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29"/>
          <p:cNvSpPr txBox="1">
            <a:spLocks noGrp="1"/>
          </p:cNvSpPr>
          <p:nvPr>
            <p:ph type="title"/>
          </p:nvPr>
        </p:nvSpPr>
        <p:spPr>
          <a:xfrm>
            <a:off x="717750" y="445025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K-2 ENROLLMENT</a:t>
            </a:r>
            <a:endParaRPr/>
          </a:p>
        </p:txBody>
      </p:sp>
      <p:pic>
        <p:nvPicPr>
          <p:cNvPr id="1429" name="Google Shape;1429;p29" title="ums-logo-colore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4725" y="312279"/>
            <a:ext cx="1164656" cy="83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0" name="Google Shape;143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5525" y="312275"/>
            <a:ext cx="895350" cy="838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31" name="Google Shape;1431;p29"/>
          <p:cNvGraphicFramePr/>
          <p:nvPr/>
        </p:nvGraphicFramePr>
        <p:xfrm>
          <a:off x="546313" y="14193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{52B57222-4A9D-4DAC-A9CF-3324A42D8FD4}</a:tableStyleId>
              </a:tblPr>
              <a:tblGrid>
                <a:gridCol w="95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7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70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99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‘22-23 </a:t>
                      </a:r>
                      <a:endParaRPr sz="19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‘23-24</a:t>
                      </a:r>
                      <a:endParaRPr sz="19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061E3A"/>
                          </a:solidFill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‘24-25</a:t>
                      </a:r>
                      <a:endParaRPr sz="1900">
                        <a:solidFill>
                          <a:srgbClr val="061E3A"/>
                        </a:solidFill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rgbClr val="061E3A"/>
                          </a:solidFill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Current</a:t>
                      </a:r>
                      <a:endParaRPr sz="1900" b="1">
                        <a:solidFill>
                          <a:srgbClr val="061E3A"/>
                        </a:solidFill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‘25-26</a:t>
                      </a:r>
                      <a:endParaRPr sz="19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rgbClr val="990000"/>
                          </a:solidFill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Projected</a:t>
                      </a:r>
                      <a:endParaRPr sz="1900" b="1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Grade</a:t>
                      </a:r>
                      <a:endParaRPr sz="19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 UMS</a:t>
                      </a:r>
                      <a:endParaRPr sz="1900" i="1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PPS</a:t>
                      </a:r>
                      <a:endParaRPr sz="19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UMS</a:t>
                      </a:r>
                      <a:endParaRPr sz="19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PPS</a:t>
                      </a:r>
                      <a:endParaRPr sz="19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061E3A"/>
                          </a:solidFill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UMS</a:t>
                      </a:r>
                      <a:endParaRPr sz="1900">
                        <a:solidFill>
                          <a:srgbClr val="061E3A"/>
                        </a:solidFill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061E3A"/>
                          </a:solidFill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PPS</a:t>
                      </a:r>
                      <a:endParaRPr sz="1900">
                        <a:solidFill>
                          <a:srgbClr val="061E3A"/>
                        </a:solidFill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UMS</a:t>
                      </a:r>
                      <a:endParaRPr sz="19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PPS</a:t>
                      </a:r>
                      <a:endParaRPr sz="19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K</a:t>
                      </a:r>
                      <a:endParaRPr sz="19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061E3A"/>
                          </a:solidFill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77</a:t>
                      </a:r>
                      <a:endParaRPr sz="1900">
                        <a:solidFill>
                          <a:srgbClr val="061E3A"/>
                        </a:solidFill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78</a:t>
                      </a:r>
                      <a:endParaRPr sz="19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061E3A"/>
                          </a:solidFill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67</a:t>
                      </a:r>
                      <a:endParaRPr sz="1900">
                        <a:solidFill>
                          <a:srgbClr val="061E3A"/>
                        </a:solidFill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061E3A"/>
                          </a:solidFill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64</a:t>
                      </a:r>
                      <a:endParaRPr sz="1900">
                        <a:solidFill>
                          <a:srgbClr val="061E3A"/>
                        </a:solidFill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90</a:t>
                      </a:r>
                      <a:endParaRPr sz="19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89</a:t>
                      </a:r>
                      <a:endParaRPr sz="19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990000"/>
                          </a:solidFill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70*</a:t>
                      </a:r>
                      <a:endParaRPr sz="1900">
                        <a:solidFill>
                          <a:srgbClr val="990000"/>
                        </a:solidFill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990000"/>
                          </a:solidFill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70*</a:t>
                      </a:r>
                      <a:endParaRPr sz="1900">
                        <a:solidFill>
                          <a:srgbClr val="990000"/>
                        </a:solidFill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</a:t>
                      </a:r>
                      <a:endParaRPr sz="19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75</a:t>
                      </a:r>
                      <a:endParaRPr sz="19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77</a:t>
                      </a:r>
                      <a:endParaRPr sz="19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061E3A"/>
                          </a:solidFill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74</a:t>
                      </a:r>
                      <a:endParaRPr sz="1900">
                        <a:solidFill>
                          <a:srgbClr val="061E3A"/>
                        </a:solidFill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061E3A"/>
                          </a:solidFill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78</a:t>
                      </a:r>
                      <a:endParaRPr sz="1900">
                        <a:solidFill>
                          <a:srgbClr val="061E3A"/>
                        </a:solidFill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67</a:t>
                      </a:r>
                      <a:endParaRPr sz="19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67</a:t>
                      </a:r>
                      <a:endParaRPr sz="19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90</a:t>
                      </a:r>
                      <a:endParaRPr sz="19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89</a:t>
                      </a:r>
                      <a:endParaRPr sz="19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2</a:t>
                      </a:r>
                      <a:endParaRPr sz="19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81</a:t>
                      </a:r>
                      <a:endParaRPr sz="19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81</a:t>
                      </a:r>
                      <a:endParaRPr sz="19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061E3A"/>
                          </a:solidFill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79</a:t>
                      </a:r>
                      <a:endParaRPr sz="1900">
                        <a:solidFill>
                          <a:srgbClr val="061E3A"/>
                        </a:solidFill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061E3A"/>
                          </a:solidFill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79</a:t>
                      </a:r>
                      <a:endParaRPr sz="1900">
                        <a:solidFill>
                          <a:srgbClr val="061E3A"/>
                        </a:solidFill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74</a:t>
                      </a:r>
                      <a:endParaRPr sz="19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83</a:t>
                      </a:r>
                      <a:endParaRPr sz="19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68</a:t>
                      </a:r>
                      <a:endParaRPr sz="19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66</a:t>
                      </a:r>
                      <a:endParaRPr sz="19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Total</a:t>
                      </a:r>
                      <a:endParaRPr sz="19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233</a:t>
                      </a:r>
                      <a:endParaRPr sz="19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236</a:t>
                      </a:r>
                      <a:endParaRPr sz="19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061E3A"/>
                          </a:solidFill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220</a:t>
                      </a:r>
                      <a:endParaRPr sz="1900">
                        <a:solidFill>
                          <a:srgbClr val="061E3A"/>
                        </a:solidFill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061E3A"/>
                          </a:solidFill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221</a:t>
                      </a:r>
                      <a:endParaRPr sz="1900">
                        <a:solidFill>
                          <a:srgbClr val="061E3A"/>
                        </a:solidFill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231</a:t>
                      </a:r>
                      <a:endParaRPr sz="19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239</a:t>
                      </a:r>
                      <a:endParaRPr sz="19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990000"/>
                          </a:solidFill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228*</a:t>
                      </a:r>
                      <a:endParaRPr sz="1900">
                        <a:solidFill>
                          <a:srgbClr val="990000"/>
                        </a:solidFill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990000"/>
                          </a:solidFill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225*</a:t>
                      </a:r>
                      <a:endParaRPr sz="1900">
                        <a:solidFill>
                          <a:srgbClr val="990000"/>
                        </a:solidFill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30"/>
          <p:cNvSpPr txBox="1">
            <a:spLocks noGrp="1"/>
          </p:cNvSpPr>
          <p:nvPr>
            <p:ph type="title"/>
          </p:nvPr>
        </p:nvSpPr>
        <p:spPr>
          <a:xfrm>
            <a:off x="612975" y="208300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K-5 ENROLLMENT</a:t>
            </a:r>
            <a:endParaRPr/>
          </a:p>
        </p:txBody>
      </p:sp>
      <p:pic>
        <p:nvPicPr>
          <p:cNvPr id="1437" name="Google Shape;1437;p30" title="ums-logo-colore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0862" y="208301"/>
            <a:ext cx="79574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8" name="Google Shape;143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1225" y="164538"/>
            <a:ext cx="705240" cy="6602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39" name="Google Shape;1439;p30"/>
          <p:cNvGraphicFramePr/>
          <p:nvPr/>
        </p:nvGraphicFramePr>
        <p:xfrm>
          <a:off x="451513" y="94856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{52B57222-4A9D-4DAC-A9CF-3324A42D8FD4}</a:tableStyleId>
              </a:tblPr>
              <a:tblGrid>
                <a:gridCol w="876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5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5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9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6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7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489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48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Grade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Core FTE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‘22-23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‘23-24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‘24-25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Current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EQS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‘24-25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990000"/>
                          </a:solidFill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Projected</a:t>
                      </a:r>
                      <a:endParaRPr sz="1600" b="1">
                        <a:solidFill>
                          <a:srgbClr val="990000"/>
                        </a:solidFill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990000"/>
                          </a:solidFill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Projected </a:t>
                      </a: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Avg Class Sizes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K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8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153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131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179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N</a:t>
                      </a:r>
                      <a:endParaRPr sz="1600">
                        <a:solidFill>
                          <a:srgbClr val="990000"/>
                        </a:solidFill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990000"/>
                          </a:solidFill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140*</a:t>
                      </a:r>
                      <a:endParaRPr sz="1600" b="1">
                        <a:solidFill>
                          <a:srgbClr val="990000"/>
                        </a:solidFill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17.5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8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153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152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134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Y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179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23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2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8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162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158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155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Y 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134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17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3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8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165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163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163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Y 20/21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155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19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4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7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161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171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165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Y 23/24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163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23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5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8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164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163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179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Y 22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165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21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440" name="Google Shape;1440;p30" title="mbs-logo-100h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21000" y="163220"/>
            <a:ext cx="705251" cy="662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31"/>
          <p:cNvSpPr txBox="1">
            <a:spLocks noGrp="1"/>
          </p:cNvSpPr>
          <p:nvPr>
            <p:ph type="title"/>
          </p:nvPr>
        </p:nvSpPr>
        <p:spPr>
          <a:xfrm>
            <a:off x="612975" y="208300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6-8 CORE CLASS ENROLLMENT</a:t>
            </a:r>
            <a:endParaRPr/>
          </a:p>
        </p:txBody>
      </p:sp>
      <p:pic>
        <p:nvPicPr>
          <p:cNvPr id="1446" name="Google Shape;1446;p31" title="CM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9399" y="42200"/>
            <a:ext cx="1257326" cy="9049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47" name="Google Shape;1447;p31"/>
          <p:cNvGraphicFramePr/>
          <p:nvPr/>
        </p:nvGraphicFramePr>
        <p:xfrm>
          <a:off x="236725" y="10840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{52B57222-4A9D-4DAC-A9CF-3324A42D8FD4}</a:tableStyleId>
              </a:tblPr>
              <a:tblGrid>
                <a:gridCol w="81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9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4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0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0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8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8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60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5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011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Grade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Core FTE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18-19</a:t>
                      </a:r>
                      <a:endParaRPr sz="1600" i="1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19-20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i="1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21-22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i="1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22-23 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23-24 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24-25 </a:t>
                      </a:r>
                      <a:r>
                        <a:rPr lang="en" sz="1600" i="1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Current</a:t>
                      </a:r>
                      <a:endParaRPr sz="1600" i="1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24-25 </a:t>
                      </a:r>
                      <a:r>
                        <a:rPr lang="en" i="1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Avg Class Size</a:t>
                      </a:r>
                      <a:endParaRPr i="1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25-26</a:t>
                      </a:r>
                      <a:endParaRPr sz="1600" b="1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i="1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Projected</a:t>
                      </a:r>
                      <a:endParaRPr b="1" i="1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6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8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159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160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140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154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162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170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21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179</a:t>
                      </a:r>
                      <a:endParaRPr sz="1600" b="1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7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8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158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175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61E3A"/>
                          </a:solidFill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179</a:t>
                      </a:r>
                      <a:endParaRPr sz="1600">
                        <a:solidFill>
                          <a:srgbClr val="061E3A"/>
                        </a:solidFill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61E3A"/>
                          </a:solidFill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166</a:t>
                      </a:r>
                      <a:endParaRPr sz="1600">
                        <a:solidFill>
                          <a:srgbClr val="061E3A"/>
                        </a:solidFill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156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177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22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170*</a:t>
                      </a:r>
                      <a:endParaRPr sz="1600" b="1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8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8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147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184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170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178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164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163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20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177*</a:t>
                      </a:r>
                      <a:endParaRPr sz="1600" b="1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3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Total: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24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464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519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489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498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482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510</a:t>
                      </a:r>
                      <a:endParaRPr sz="16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All in compliance with EQS</a:t>
                      </a:r>
                      <a:endParaRPr sz="1000" i="1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526</a:t>
                      </a:r>
                      <a:endParaRPr sz="1600" b="1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48" name="Google Shape;1448;p31"/>
          <p:cNvSpPr txBox="1"/>
          <p:nvPr/>
        </p:nvSpPr>
        <p:spPr>
          <a:xfrm>
            <a:off x="-25" y="4828600"/>
            <a:ext cx="9144000" cy="3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rPr>
              <a:t>7th &amp; 8th Grade Numbers will rise as we enroll tuition students (10).</a:t>
            </a:r>
            <a:endParaRPr b="1">
              <a:solidFill>
                <a:schemeClr val="dk2"/>
              </a:solidFill>
              <a:latin typeface="Be Vietnam Pro"/>
              <a:ea typeface="Be Vietnam Pro"/>
              <a:cs typeface="Be Vietnam Pro"/>
              <a:sym typeface="Be Vietnam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3" name="Google Shape;1453;p32"/>
          <p:cNvGraphicFramePr/>
          <p:nvPr/>
        </p:nvGraphicFramePr>
        <p:xfrm>
          <a:off x="0" y="-1469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{52B57222-4A9D-4DAC-A9CF-3324A42D8FD4}</a:tableStyleId>
              </a:tblPr>
              <a:tblGrid>
                <a:gridCol w="120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3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6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0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54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/>
                        <a:t>CHS</a:t>
                      </a:r>
                      <a:endParaRPr sz="22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i="1"/>
                        <a:t>Enrollment</a:t>
                      </a:r>
                      <a:endParaRPr sz="1500" i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/>
                        <a:t>Grades</a:t>
                      </a:r>
                      <a:endParaRPr sz="2200" b="1"/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19-20</a:t>
                      </a:r>
                      <a:endParaRPr sz="2200"/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20-21</a:t>
                      </a:r>
                      <a:endParaRPr sz="2200"/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21-22</a:t>
                      </a:r>
                      <a:endParaRPr sz="2200"/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    22-23</a:t>
                      </a:r>
                      <a:endParaRPr sz="22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61E3A"/>
                        </a:buClr>
                        <a:buSzPts val="1100"/>
                        <a:buFont typeface="Arial"/>
                        <a:buNone/>
                      </a:pPr>
                      <a:endParaRPr sz="2200"/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‘23-24 </a:t>
                      </a:r>
                      <a:endParaRPr sz="2200" b="1"/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200">
                          <a:solidFill>
                            <a:schemeClr val="lt1"/>
                          </a:solidFill>
                        </a:rPr>
                        <a:t>‘24-25 </a:t>
                      </a:r>
                      <a:r>
                        <a:rPr lang="en" sz="2200" b="1">
                          <a:solidFill>
                            <a:schemeClr val="lt1"/>
                          </a:solidFill>
                        </a:rPr>
                        <a:t>Current</a:t>
                      </a:r>
                      <a:endParaRPr sz="2200"/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‘25-26 </a:t>
                      </a:r>
                      <a:r>
                        <a:rPr lang="en" sz="2200" b="1">
                          <a:solidFill>
                            <a:srgbClr val="990000"/>
                          </a:solidFill>
                        </a:rPr>
                        <a:t>Projected</a:t>
                      </a:r>
                      <a:endParaRPr sz="2200" b="1">
                        <a:solidFill>
                          <a:srgbClr val="990000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/>
                        <a:t>9</a:t>
                      </a:r>
                      <a:endParaRPr sz="2200" b="1"/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181</a:t>
                      </a:r>
                      <a:endParaRPr sz="2200"/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179</a:t>
                      </a:r>
                      <a:endParaRPr sz="2200"/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186</a:t>
                      </a:r>
                      <a:endParaRPr sz="2200"/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184</a:t>
                      </a:r>
                      <a:endParaRPr sz="2100"/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191</a:t>
                      </a:r>
                      <a:endParaRPr sz="2200"/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 i="1">
                          <a:solidFill>
                            <a:schemeClr val="lt1"/>
                          </a:solidFill>
                        </a:rPr>
                        <a:t>181</a:t>
                      </a:r>
                      <a:endParaRPr sz="2200" b="1" i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 i="1">
                          <a:solidFill>
                            <a:srgbClr val="990000"/>
                          </a:solidFill>
                        </a:rPr>
                        <a:t>163*</a:t>
                      </a:r>
                      <a:endParaRPr sz="2200" b="1" i="1">
                        <a:solidFill>
                          <a:srgbClr val="990000"/>
                        </a:solidFill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/>
                        <a:t>10</a:t>
                      </a:r>
                      <a:endParaRPr sz="2200" b="1"/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164</a:t>
                      </a:r>
                      <a:endParaRPr sz="2200"/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181</a:t>
                      </a:r>
                      <a:endParaRPr sz="2200"/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181</a:t>
                      </a:r>
                      <a:endParaRPr sz="2200"/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193</a:t>
                      </a:r>
                      <a:endParaRPr sz="2100"/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180</a:t>
                      </a:r>
                      <a:endParaRPr sz="2200"/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>
                          <a:solidFill>
                            <a:schemeClr val="lt1"/>
                          </a:solidFill>
                        </a:rPr>
                        <a:t>191</a:t>
                      </a:r>
                      <a:endParaRPr sz="22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181</a:t>
                      </a:r>
                      <a:endParaRPr sz="2200"/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0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/>
                        <a:t>11</a:t>
                      </a:r>
                      <a:endParaRPr sz="2200" b="1"/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169</a:t>
                      </a:r>
                      <a:endParaRPr sz="2200"/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161</a:t>
                      </a:r>
                      <a:endParaRPr sz="2200"/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194</a:t>
                      </a:r>
                      <a:endParaRPr sz="2200"/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176</a:t>
                      </a:r>
                      <a:endParaRPr sz="2100"/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185</a:t>
                      </a:r>
                      <a:endParaRPr sz="2200"/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>
                          <a:solidFill>
                            <a:schemeClr val="lt1"/>
                          </a:solidFill>
                        </a:rPr>
                        <a:t>183</a:t>
                      </a:r>
                      <a:endParaRPr sz="22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191</a:t>
                      </a:r>
                      <a:endParaRPr sz="2200"/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0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/>
                        <a:t>12</a:t>
                      </a:r>
                      <a:endParaRPr sz="2200" b="1"/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137</a:t>
                      </a:r>
                      <a:endParaRPr sz="2200"/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162</a:t>
                      </a:r>
                      <a:endParaRPr sz="2200"/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158</a:t>
                      </a:r>
                      <a:endParaRPr sz="2200"/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177</a:t>
                      </a:r>
                      <a:endParaRPr sz="2100"/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170</a:t>
                      </a:r>
                      <a:endParaRPr sz="2200"/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>
                          <a:solidFill>
                            <a:schemeClr val="lt1"/>
                          </a:solidFill>
                        </a:rPr>
                        <a:t>159</a:t>
                      </a:r>
                      <a:endParaRPr sz="22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183</a:t>
                      </a:r>
                      <a:endParaRPr sz="2200"/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0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/>
                        <a:t>Total</a:t>
                      </a:r>
                      <a:endParaRPr sz="2200" b="1"/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651</a:t>
                      </a:r>
                      <a:endParaRPr sz="2200"/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683</a:t>
                      </a:r>
                      <a:endParaRPr sz="2200"/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726</a:t>
                      </a:r>
                      <a:endParaRPr sz="2200"/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735</a:t>
                      </a:r>
                      <a:endParaRPr sz="2100"/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726</a:t>
                      </a:r>
                      <a:endParaRPr sz="2200"/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 i="1">
                          <a:solidFill>
                            <a:schemeClr val="lt1"/>
                          </a:solidFill>
                        </a:rPr>
                        <a:t>714</a:t>
                      </a:r>
                      <a:endParaRPr sz="2200" b="1" i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 i="1">
                          <a:solidFill>
                            <a:srgbClr val="990000"/>
                          </a:solidFill>
                        </a:rPr>
                        <a:t>718*</a:t>
                      </a:r>
                      <a:endParaRPr sz="2200" b="1" i="1">
                        <a:solidFill>
                          <a:srgbClr val="990000"/>
                        </a:solidFill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33"/>
          <p:cNvSpPr txBox="1">
            <a:spLocks noGrp="1"/>
          </p:cNvSpPr>
          <p:nvPr>
            <p:ph type="title"/>
          </p:nvPr>
        </p:nvSpPr>
        <p:spPr>
          <a:xfrm>
            <a:off x="248300" y="219075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24-25 CSD TUITION STUDENTS</a:t>
            </a:r>
            <a:endParaRPr/>
          </a:p>
        </p:txBody>
      </p:sp>
      <p:graphicFrame>
        <p:nvGraphicFramePr>
          <p:cNvPr id="1459" name="Google Shape;1459;p33"/>
          <p:cNvGraphicFramePr/>
          <p:nvPr/>
        </p:nvGraphicFramePr>
        <p:xfrm>
          <a:off x="327000" y="1022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{137D4755-C5AD-4403-9EBC-0B9685D5CB72}</a:tableStyleId>
              </a:tblPr>
              <a:tblGrid>
                <a:gridCol w="95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3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9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7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1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93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05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Grade</a:t>
                      </a:r>
                      <a:endParaRPr sz="1600" b="1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South Hero</a:t>
                      </a:r>
                      <a:endParaRPr sz="1600" b="1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North Hero</a:t>
                      </a:r>
                      <a:endParaRPr sz="1600" b="1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Grand Isle</a:t>
                      </a:r>
                      <a:endParaRPr sz="1600" b="1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Isle LaMotte</a:t>
                      </a:r>
                      <a:endParaRPr sz="1600" b="1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Alburg</a:t>
                      </a:r>
                      <a:endParaRPr sz="1600" b="1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Georgia</a:t>
                      </a:r>
                      <a:endParaRPr sz="1600" b="1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Sheldon</a:t>
                      </a:r>
                      <a:endParaRPr sz="1600" b="1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Totals</a:t>
                      </a:r>
                      <a:endParaRPr sz="1600" b="1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7</a:t>
                      </a:r>
                      <a:endParaRPr sz="1700" b="1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N/A</a:t>
                      </a:r>
                      <a:endParaRPr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2</a:t>
                      </a:r>
                      <a:endParaRPr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8</a:t>
                      </a:r>
                      <a:endParaRPr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0</a:t>
                      </a:r>
                      <a:endParaRPr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0</a:t>
                      </a:r>
                      <a:endParaRPr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N/A</a:t>
                      </a:r>
                      <a:endParaRPr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N/A</a:t>
                      </a:r>
                      <a:endParaRPr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10</a:t>
                      </a:r>
                      <a:endParaRPr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8</a:t>
                      </a:r>
                      <a:endParaRPr sz="1700" b="1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N/A</a:t>
                      </a:r>
                      <a:endParaRPr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0</a:t>
                      </a:r>
                      <a:endParaRPr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6</a:t>
                      </a:r>
                      <a:endParaRPr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0</a:t>
                      </a:r>
                      <a:endParaRPr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0</a:t>
                      </a:r>
                      <a:endParaRPr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N/A</a:t>
                      </a:r>
                      <a:endParaRPr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N/A</a:t>
                      </a:r>
                      <a:endParaRPr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6</a:t>
                      </a:r>
                      <a:endParaRPr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4343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9</a:t>
                      </a:r>
                      <a:endParaRPr sz="1700" b="1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9</a:t>
                      </a:r>
                      <a:endParaRPr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4</a:t>
                      </a:r>
                      <a:endParaRPr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11</a:t>
                      </a:r>
                      <a:endParaRPr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0</a:t>
                      </a:r>
                      <a:endParaRPr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0</a:t>
                      </a:r>
                      <a:endParaRPr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11</a:t>
                      </a:r>
                      <a:endParaRPr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0</a:t>
                      </a:r>
                      <a:endParaRPr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35</a:t>
                      </a:r>
                      <a:endParaRPr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10</a:t>
                      </a:r>
                      <a:endParaRPr sz="1700" b="1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2</a:t>
                      </a:r>
                      <a:endParaRPr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</a:t>
                      </a:r>
                      <a:endParaRPr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12</a:t>
                      </a:r>
                      <a:endParaRPr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0</a:t>
                      </a:r>
                      <a:endParaRPr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</a:t>
                      </a:r>
                      <a:endParaRPr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10</a:t>
                      </a:r>
                      <a:endParaRPr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0</a:t>
                      </a:r>
                      <a:endParaRPr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26</a:t>
                      </a:r>
                      <a:endParaRPr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11</a:t>
                      </a:r>
                      <a:endParaRPr sz="1700" b="1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4</a:t>
                      </a:r>
                      <a:endParaRPr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</a:t>
                      </a:r>
                      <a:endParaRPr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10</a:t>
                      </a:r>
                      <a:endParaRPr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</a:t>
                      </a:r>
                      <a:endParaRPr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0</a:t>
                      </a:r>
                      <a:endParaRPr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6</a:t>
                      </a:r>
                      <a:endParaRPr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0</a:t>
                      </a:r>
                      <a:endParaRPr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22</a:t>
                      </a:r>
                      <a:endParaRPr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12</a:t>
                      </a:r>
                      <a:endParaRPr sz="1700" b="1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</a:t>
                      </a:r>
                      <a:endParaRPr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</a:t>
                      </a:r>
                      <a:endParaRPr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4</a:t>
                      </a:r>
                      <a:endParaRPr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0</a:t>
                      </a:r>
                      <a:endParaRPr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0</a:t>
                      </a:r>
                      <a:endParaRPr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5</a:t>
                      </a:r>
                      <a:endParaRPr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0</a:t>
                      </a:r>
                      <a:endParaRPr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11</a:t>
                      </a:r>
                      <a:endParaRPr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Total:</a:t>
                      </a:r>
                      <a:endParaRPr sz="1700" b="1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16</a:t>
                      </a:r>
                      <a:endParaRPr b="1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9</a:t>
                      </a:r>
                      <a:endParaRPr b="1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51</a:t>
                      </a:r>
                      <a:endParaRPr b="1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</a:t>
                      </a:r>
                      <a:endParaRPr b="1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</a:t>
                      </a:r>
                      <a:endParaRPr b="1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32</a:t>
                      </a:r>
                      <a:endParaRPr b="1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0</a:t>
                      </a:r>
                      <a:endParaRPr b="1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Be Vietnam Pro"/>
                          <a:ea typeface="Be Vietnam Pro"/>
                          <a:cs typeface="Be Vietnam Pro"/>
                          <a:sym typeface="Be Vietnam Pro"/>
                        </a:rPr>
                        <a:t>110</a:t>
                      </a:r>
                      <a:endParaRPr b="1">
                        <a:latin typeface="Be Vietnam Pro"/>
                        <a:ea typeface="Be Vietnam Pro"/>
                        <a:cs typeface="Be Vietnam Pro"/>
                        <a:sym typeface="Be Vietnam Pro"/>
                      </a:endParaRPr>
                    </a:p>
                  </a:txBody>
                  <a:tcPr marL="63500" marR="63500" marT="63500" marB="63500" anchor="ctr"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460" name="Google Shape;1460;p33" title="CM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5599" y="52975"/>
            <a:ext cx="1257326" cy="904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1" name="Google Shape;1461;p33" title="2017-06-07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6175" y="52975"/>
            <a:ext cx="904900" cy="9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edical Conference Style Presentation by Slidesgo">
  <a:themeElements>
    <a:clrScheme name="Simple Light">
      <a:dk1>
        <a:srgbClr val="2066B8"/>
      </a:dk1>
      <a:lt1>
        <a:srgbClr val="000000"/>
      </a:lt1>
      <a:dk2>
        <a:srgbClr val="FFFFFF"/>
      </a:dk2>
      <a:lt2>
        <a:srgbClr val="11437E"/>
      </a:lt2>
      <a:accent1>
        <a:srgbClr val="4D8EE0"/>
      </a:accent1>
      <a:accent2>
        <a:srgbClr val="E2E2E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543</Words>
  <Application>Microsoft Office PowerPoint</Application>
  <PresentationFormat>On-screen Show (16:9)</PresentationFormat>
  <Paragraphs>374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Be Vietnam Pro Black</vt:lpstr>
      <vt:lpstr>Inter</vt:lpstr>
      <vt:lpstr>Arial</vt:lpstr>
      <vt:lpstr>Raleway</vt:lpstr>
      <vt:lpstr>Be Vietnam Pro ExtraBold</vt:lpstr>
      <vt:lpstr>Be Vietnam Pro</vt:lpstr>
      <vt:lpstr>Medical Conference Style Presentation by Slidesgo</vt:lpstr>
      <vt:lpstr>FY’26 Budget  ENROLLMENT</vt:lpstr>
      <vt:lpstr>FUTURE ENROLLMENT</vt:lpstr>
      <vt:lpstr>DISTRICT ENROLLMENT </vt:lpstr>
      <vt:lpstr>VERMONT  EDUCATION QUALITY STANDARDS</vt:lpstr>
      <vt:lpstr>K-2 ENROLLMENT</vt:lpstr>
      <vt:lpstr>K-5 ENROLLMENT</vt:lpstr>
      <vt:lpstr>6-8 CORE CLASS ENROLLMENT</vt:lpstr>
      <vt:lpstr>PowerPoint Presentation</vt:lpstr>
      <vt:lpstr>24-25 CSD TUITION STUDENTS</vt:lpstr>
      <vt:lpstr>TUITION STUDENT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Trieb, George</cp:lastModifiedBy>
  <cp:revision>1</cp:revision>
  <dcterms:modified xsi:type="dcterms:W3CDTF">2024-11-22T16:48:58Z</dcterms:modified>
</cp:coreProperties>
</file>